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2" r:id="rId15"/>
    <p:sldId id="274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333399"/>
    <a:srgbClr val="66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51" autoAdjust="0"/>
  </p:normalViewPr>
  <p:slideViewPr>
    <p:cSldViewPr>
      <p:cViewPr>
        <p:scale>
          <a:sx n="66" d="100"/>
          <a:sy n="66" d="100"/>
        </p:scale>
        <p:origin x="-12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D6D81-CBC0-45FE-861D-F7406C770D83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7EEB7E-E535-48FB-A70B-4C13DC12E1D4}">
      <dgm:prSet phldrT="[Текст]" custT="1"/>
      <dgm:spPr/>
      <dgm:t>
        <a:bodyPr/>
        <a:lstStyle/>
        <a:p>
          <a:pPr algn="ctr"/>
          <a:r>
            <a:rPr lang="en-US" sz="1400" b="1" noProof="0" smtClean="0"/>
            <a:t>Jerry Anyan</a:t>
          </a:r>
          <a:endParaRPr lang="en-US" sz="1400" b="1" noProof="0"/>
        </a:p>
      </dgm:t>
    </dgm:pt>
    <dgm:pt modelId="{C044BA72-5E8B-4586-BA9F-B7614C5542DD}" type="parTrans" cxnId="{7051D2AF-52FF-4759-9FCF-883C96F5FCD1}">
      <dgm:prSet custT="1"/>
      <dgm:spPr/>
      <dgm:t>
        <a:bodyPr/>
        <a:lstStyle/>
        <a:p>
          <a:pPr algn="ctr"/>
          <a:endParaRPr lang="en-US" sz="1400" b="1" noProof="0"/>
        </a:p>
      </dgm:t>
    </dgm:pt>
    <dgm:pt modelId="{58D1D25A-0AA3-4BD2-85A0-A82294CA9F7D}" type="sibTrans" cxnId="{7051D2AF-52FF-4759-9FCF-883C96F5FCD1}">
      <dgm:prSet/>
      <dgm:spPr/>
      <dgm:t>
        <a:bodyPr/>
        <a:lstStyle/>
        <a:p>
          <a:pPr algn="ctr"/>
          <a:endParaRPr lang="en-US" sz="1400" b="1" noProof="0"/>
        </a:p>
      </dgm:t>
    </dgm:pt>
    <dgm:pt modelId="{312D4384-A9CB-4322-9A6E-9214C1E74AFB}">
      <dgm:prSet custT="1"/>
      <dgm:spPr/>
      <dgm:t>
        <a:bodyPr/>
        <a:lstStyle/>
        <a:p>
          <a:pPr algn="ctr"/>
          <a:r>
            <a:rPr lang="en-US" sz="1400" b="1" noProof="0" smtClean="0"/>
            <a:t>Augustus Brew</a:t>
          </a:r>
        </a:p>
      </dgm:t>
    </dgm:pt>
    <dgm:pt modelId="{1BAF1EA8-C11F-48D9-8F2F-F1EF8087FDC2}" type="parTrans" cxnId="{CC108339-89C5-4309-B3F7-48F889847B50}">
      <dgm:prSet custT="1"/>
      <dgm:spPr/>
      <dgm:t>
        <a:bodyPr/>
        <a:lstStyle/>
        <a:p>
          <a:pPr algn="ctr"/>
          <a:endParaRPr lang="en-US" sz="1400" b="1" noProof="0"/>
        </a:p>
      </dgm:t>
    </dgm:pt>
    <dgm:pt modelId="{99332565-DD47-4B0F-832C-C9048163A978}" type="sibTrans" cxnId="{CC108339-89C5-4309-B3F7-48F889847B50}">
      <dgm:prSet/>
      <dgm:spPr/>
      <dgm:t>
        <a:bodyPr/>
        <a:lstStyle/>
        <a:p>
          <a:pPr algn="ctr"/>
          <a:endParaRPr lang="en-US" sz="1400" b="1" noProof="0"/>
        </a:p>
      </dgm:t>
    </dgm:pt>
    <dgm:pt modelId="{56A96CFE-1F5D-4D82-B1A1-883C7BAE6660}">
      <dgm:prSet custT="1"/>
      <dgm:spPr/>
      <dgm:t>
        <a:bodyPr/>
        <a:lstStyle/>
        <a:p>
          <a:pPr algn="ctr"/>
          <a:r>
            <a:rPr lang="en-US" sz="1400" b="1" noProof="0" smtClean="0"/>
            <a:t>Noela Jonathan</a:t>
          </a:r>
        </a:p>
      </dgm:t>
    </dgm:pt>
    <dgm:pt modelId="{5B980DC6-3686-45E2-BF04-844AAB1E4B02}" type="parTrans" cxnId="{1D1003FA-265E-43DF-BD9A-7F391686C40F}">
      <dgm:prSet custT="1"/>
      <dgm:spPr/>
      <dgm:t>
        <a:bodyPr/>
        <a:lstStyle/>
        <a:p>
          <a:pPr algn="ctr"/>
          <a:endParaRPr lang="en-US" sz="1400" b="1" noProof="0"/>
        </a:p>
      </dgm:t>
    </dgm:pt>
    <dgm:pt modelId="{0F93200C-36A7-441C-82A4-0D361244C283}" type="sibTrans" cxnId="{1D1003FA-265E-43DF-BD9A-7F391686C40F}">
      <dgm:prSet/>
      <dgm:spPr/>
      <dgm:t>
        <a:bodyPr/>
        <a:lstStyle/>
        <a:p>
          <a:pPr algn="ctr"/>
          <a:endParaRPr lang="en-US" sz="1400" b="1" noProof="0"/>
        </a:p>
      </dgm:t>
    </dgm:pt>
    <dgm:pt modelId="{F25A7508-4686-478D-B42D-904787C96094}">
      <dgm:prSet custT="1"/>
      <dgm:spPr/>
      <dgm:t>
        <a:bodyPr/>
        <a:lstStyle/>
        <a:p>
          <a:pPr algn="ctr"/>
          <a:r>
            <a:rPr lang="en-US" sz="1400" b="1" noProof="0" smtClean="0"/>
            <a:t>Aliaksandr Kalbaska</a:t>
          </a:r>
        </a:p>
      </dgm:t>
    </dgm:pt>
    <dgm:pt modelId="{452EB965-3C24-45D3-BFFD-DF219F80E14F}" type="parTrans" cxnId="{96A32229-E06E-4507-9DC6-EBC7EE79FE02}">
      <dgm:prSet custT="1"/>
      <dgm:spPr/>
      <dgm:t>
        <a:bodyPr/>
        <a:lstStyle/>
        <a:p>
          <a:pPr algn="ctr"/>
          <a:endParaRPr lang="en-US" sz="1400" b="1" noProof="0"/>
        </a:p>
      </dgm:t>
    </dgm:pt>
    <dgm:pt modelId="{DDE2DE95-7C29-45C1-80DC-EBCA4F32D224}" type="sibTrans" cxnId="{96A32229-E06E-4507-9DC6-EBC7EE79FE02}">
      <dgm:prSet/>
      <dgm:spPr/>
      <dgm:t>
        <a:bodyPr/>
        <a:lstStyle/>
        <a:p>
          <a:pPr algn="ctr"/>
          <a:endParaRPr lang="en-US" sz="1400" b="1" noProof="0"/>
        </a:p>
      </dgm:t>
    </dgm:pt>
    <dgm:pt modelId="{CF277FCE-4CCE-49C3-A208-1B580A2B71D9}">
      <dgm:prSet custT="1"/>
      <dgm:spPr/>
      <dgm:t>
        <a:bodyPr/>
        <a:lstStyle/>
        <a:p>
          <a:pPr algn="ctr"/>
          <a:r>
            <a:rPr lang="en-US" sz="1400" b="1" noProof="0" smtClean="0"/>
            <a:t>Liliya Morska</a:t>
          </a:r>
        </a:p>
      </dgm:t>
    </dgm:pt>
    <dgm:pt modelId="{44809846-17B3-45F9-B50D-E212BBF04B66}" type="parTrans" cxnId="{1B4E1EAD-6F2F-4A8F-AF88-D86EAC1F1616}">
      <dgm:prSet custT="1"/>
      <dgm:spPr/>
      <dgm:t>
        <a:bodyPr/>
        <a:lstStyle/>
        <a:p>
          <a:pPr algn="ctr"/>
          <a:endParaRPr lang="en-US" sz="1400" b="1" noProof="0"/>
        </a:p>
      </dgm:t>
    </dgm:pt>
    <dgm:pt modelId="{1476F0DE-797B-4D07-A715-28B22C5A091F}" type="sibTrans" cxnId="{1B4E1EAD-6F2F-4A8F-AF88-D86EAC1F1616}">
      <dgm:prSet/>
      <dgm:spPr/>
      <dgm:t>
        <a:bodyPr/>
        <a:lstStyle/>
        <a:p>
          <a:pPr algn="ctr"/>
          <a:endParaRPr lang="en-US" sz="1400" b="1" noProof="0"/>
        </a:p>
      </dgm:t>
    </dgm:pt>
    <dgm:pt modelId="{EC921FD4-A5D2-444C-A4B5-0DBD30D3EE71}">
      <dgm:prSet custT="1"/>
      <dgm:spPr/>
      <dgm:t>
        <a:bodyPr/>
        <a:lstStyle/>
        <a:p>
          <a:pPr algn="ctr"/>
          <a:r>
            <a:rPr lang="en-US" sz="1400" b="1" noProof="0" smtClean="0"/>
            <a:t>Patrick Mutimba</a:t>
          </a:r>
        </a:p>
      </dgm:t>
    </dgm:pt>
    <dgm:pt modelId="{70DF843A-849D-4CA9-A2D4-7782183DB7BB}" type="parTrans" cxnId="{E61C3C44-7AFB-42D4-B93B-55CD7712C2A1}">
      <dgm:prSet custT="1"/>
      <dgm:spPr/>
      <dgm:t>
        <a:bodyPr/>
        <a:lstStyle/>
        <a:p>
          <a:pPr algn="ctr"/>
          <a:endParaRPr lang="en-US" sz="1400" b="1" noProof="0"/>
        </a:p>
      </dgm:t>
    </dgm:pt>
    <dgm:pt modelId="{4B58C770-91E5-40B4-9796-967CF5750AA8}" type="sibTrans" cxnId="{E61C3C44-7AFB-42D4-B93B-55CD7712C2A1}">
      <dgm:prSet/>
      <dgm:spPr/>
      <dgm:t>
        <a:bodyPr/>
        <a:lstStyle/>
        <a:p>
          <a:pPr algn="ctr"/>
          <a:endParaRPr lang="en-US" sz="1400" b="1" noProof="0"/>
        </a:p>
      </dgm:t>
    </dgm:pt>
    <dgm:pt modelId="{E649D223-88B1-4840-A1A7-63286C128428}">
      <dgm:prSet custT="1"/>
      <dgm:spPr/>
      <dgm:t>
        <a:bodyPr/>
        <a:lstStyle/>
        <a:p>
          <a:pPr algn="ctr"/>
          <a:r>
            <a:rPr lang="en-US" sz="1400" b="1" noProof="0" smtClean="0"/>
            <a:t>Daniel Stephen</a:t>
          </a:r>
        </a:p>
      </dgm:t>
    </dgm:pt>
    <dgm:pt modelId="{6192F635-234C-496A-8815-214CB3A78C7D}" type="parTrans" cxnId="{0E25E527-5078-4A6C-845C-73DF9A57E5BC}">
      <dgm:prSet custT="1"/>
      <dgm:spPr/>
      <dgm:t>
        <a:bodyPr/>
        <a:lstStyle/>
        <a:p>
          <a:pPr algn="ctr"/>
          <a:endParaRPr lang="en-US" sz="1400" b="1" noProof="0"/>
        </a:p>
      </dgm:t>
    </dgm:pt>
    <dgm:pt modelId="{14B62D1C-29A1-40FD-A6C9-FFA893BC1E02}" type="sibTrans" cxnId="{0E25E527-5078-4A6C-845C-73DF9A57E5BC}">
      <dgm:prSet/>
      <dgm:spPr/>
      <dgm:t>
        <a:bodyPr/>
        <a:lstStyle/>
        <a:p>
          <a:pPr algn="ctr"/>
          <a:endParaRPr lang="en-US" sz="1400" b="1" noProof="0"/>
        </a:p>
      </dgm:t>
    </dgm:pt>
    <dgm:pt modelId="{079C7E5D-7894-4513-9E17-53301E84BF1E}">
      <dgm:prSet custT="1"/>
      <dgm:spPr/>
      <dgm:t>
        <a:bodyPr/>
        <a:lstStyle/>
        <a:p>
          <a:pPr algn="ctr"/>
          <a:r>
            <a:rPr lang="en-US" sz="1400" b="1" noProof="0" smtClean="0"/>
            <a:t>Robert Suriasyan</a:t>
          </a:r>
          <a:endParaRPr lang="en-US" sz="1400" b="1" noProof="0"/>
        </a:p>
      </dgm:t>
    </dgm:pt>
    <dgm:pt modelId="{088959B6-5ACC-4C2C-A7DD-1D1CB92FBF57}" type="parTrans" cxnId="{1CFB5EE7-FBC8-4781-970D-F56C07723008}">
      <dgm:prSet custT="1"/>
      <dgm:spPr/>
      <dgm:t>
        <a:bodyPr/>
        <a:lstStyle/>
        <a:p>
          <a:pPr algn="ctr"/>
          <a:endParaRPr lang="en-US" sz="1400" b="1" noProof="0"/>
        </a:p>
      </dgm:t>
    </dgm:pt>
    <dgm:pt modelId="{E64D394C-F6A5-45E3-ABCC-0A0B8EA4FE16}" type="sibTrans" cxnId="{1CFB5EE7-FBC8-4781-970D-F56C07723008}">
      <dgm:prSet/>
      <dgm:spPr/>
      <dgm:t>
        <a:bodyPr/>
        <a:lstStyle/>
        <a:p>
          <a:pPr algn="ctr"/>
          <a:endParaRPr lang="en-US" sz="1400" b="1" noProof="0"/>
        </a:p>
      </dgm:t>
    </dgm:pt>
    <dgm:pt modelId="{141FDE0F-17C4-45CB-90D0-23BF3F7ACD81}">
      <dgm:prSet custT="1"/>
      <dgm:spPr/>
      <dgm:t>
        <a:bodyPr/>
        <a:lstStyle/>
        <a:p>
          <a:pPr algn="ctr"/>
          <a:r>
            <a:rPr lang="en-US" sz="1400" b="1" noProof="0" smtClean="0"/>
            <a:t>Alexandr Spivakovsky</a:t>
          </a:r>
          <a:endParaRPr lang="en-US" sz="1400" b="1" noProof="0"/>
        </a:p>
      </dgm:t>
    </dgm:pt>
    <dgm:pt modelId="{863909E2-97E8-497E-B5ED-06C979EDBCC3}" type="parTrans" cxnId="{472A01C3-EF19-475C-8BDE-9F51BB48341A}">
      <dgm:prSet custT="1"/>
      <dgm:spPr/>
      <dgm:t>
        <a:bodyPr/>
        <a:lstStyle/>
        <a:p>
          <a:pPr algn="ctr"/>
          <a:endParaRPr lang="en-US" sz="1400" b="1" noProof="0"/>
        </a:p>
      </dgm:t>
    </dgm:pt>
    <dgm:pt modelId="{E12F80AD-87C1-4B95-9543-602473A2DEA2}" type="sibTrans" cxnId="{472A01C3-EF19-475C-8BDE-9F51BB48341A}">
      <dgm:prSet/>
      <dgm:spPr/>
      <dgm:t>
        <a:bodyPr/>
        <a:lstStyle/>
        <a:p>
          <a:pPr algn="ctr"/>
          <a:endParaRPr lang="en-US" sz="1400" b="1" noProof="0"/>
        </a:p>
      </dgm:t>
    </dgm:pt>
    <dgm:pt modelId="{3A03793E-2160-467F-BF2A-DA8E79491D21}">
      <dgm:prSet phldrT="[Текст]" custT="1"/>
      <dgm:spPr/>
      <dgm:t>
        <a:bodyPr/>
        <a:lstStyle/>
        <a:p>
          <a:pPr algn="ctr"/>
          <a:r>
            <a:rPr lang="en-US" sz="3600" b="1" noProof="0" smtClean="0"/>
            <a:t>IREX</a:t>
          </a:r>
          <a:endParaRPr lang="en-US" sz="3600" b="1" noProof="0"/>
        </a:p>
      </dgm:t>
    </dgm:pt>
    <dgm:pt modelId="{D3AEEFB9-B239-415E-8126-12BD89CEF8C0}" type="parTrans" cxnId="{F2222A92-0FC9-45DF-85D4-22F594F55494}">
      <dgm:prSet/>
      <dgm:spPr/>
      <dgm:t>
        <a:bodyPr/>
        <a:lstStyle/>
        <a:p>
          <a:pPr algn="ctr"/>
          <a:endParaRPr lang="en-US" sz="1400" b="1" noProof="0"/>
        </a:p>
      </dgm:t>
    </dgm:pt>
    <dgm:pt modelId="{5C4BE919-91BA-466C-9C67-0FF4F2EBB439}" type="sibTrans" cxnId="{F2222A92-0FC9-45DF-85D4-22F594F55494}">
      <dgm:prSet/>
      <dgm:spPr/>
      <dgm:t>
        <a:bodyPr/>
        <a:lstStyle/>
        <a:p>
          <a:pPr algn="ctr"/>
          <a:endParaRPr lang="en-US" sz="1400" b="1" noProof="0"/>
        </a:p>
      </dgm:t>
    </dgm:pt>
    <dgm:pt modelId="{D5659E83-A41B-49AB-BFB9-FAF90C2973ED}" type="pres">
      <dgm:prSet presAssocID="{4BAD6D81-CBC0-45FE-861D-F7406C770D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A727C-F08C-4C41-9FDB-3147789CC882}" type="pres">
      <dgm:prSet presAssocID="{3A03793E-2160-467F-BF2A-DA8E79491D21}" presName="centerShape" presStyleLbl="node0" presStyleIdx="0" presStyleCnt="1" custScaleX="167795" custScaleY="163327"/>
      <dgm:spPr/>
      <dgm:t>
        <a:bodyPr/>
        <a:lstStyle/>
        <a:p>
          <a:endParaRPr lang="en-US"/>
        </a:p>
      </dgm:t>
    </dgm:pt>
    <dgm:pt modelId="{F3CB3260-E081-4CE2-A1DC-ADE604D2C0E4}" type="pres">
      <dgm:prSet presAssocID="{C044BA72-5E8B-4586-BA9F-B7614C5542DD}" presName="parTrans" presStyleLbl="sibTrans2D1" presStyleIdx="0" presStyleCnt="9"/>
      <dgm:spPr/>
      <dgm:t>
        <a:bodyPr/>
        <a:lstStyle/>
        <a:p>
          <a:endParaRPr lang="en-US"/>
        </a:p>
      </dgm:t>
    </dgm:pt>
    <dgm:pt modelId="{F3F6A2A0-B1AD-44E2-8DCC-8723BA8C91DE}" type="pres">
      <dgm:prSet presAssocID="{C044BA72-5E8B-4586-BA9F-B7614C5542DD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4D47D15F-B8ED-46A4-ABA6-8DF4751E9A18}" type="pres">
      <dgm:prSet presAssocID="{927EEB7E-E535-48FB-A70B-4C13DC12E1D4}" presName="node" presStyleLbl="node1" presStyleIdx="0" presStyleCnt="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AA4C337F-71DE-4A5E-940A-693B1E4B5AB9}" type="pres">
      <dgm:prSet presAssocID="{1BAF1EA8-C11F-48D9-8F2F-F1EF8087FDC2}" presName="parTrans" presStyleLbl="sibTrans2D1" presStyleIdx="1" presStyleCnt="9"/>
      <dgm:spPr/>
      <dgm:t>
        <a:bodyPr/>
        <a:lstStyle/>
        <a:p>
          <a:endParaRPr lang="en-US"/>
        </a:p>
      </dgm:t>
    </dgm:pt>
    <dgm:pt modelId="{93718161-4273-4CB1-A1CA-7790905B3213}" type="pres">
      <dgm:prSet presAssocID="{1BAF1EA8-C11F-48D9-8F2F-F1EF8087FDC2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8858D122-DCD7-485E-9432-142C8AB57374}" type="pres">
      <dgm:prSet presAssocID="{312D4384-A9CB-4322-9A6E-9214C1E74AFB}" presName="node" presStyleLbl="node1" presStyleIdx="1" presStyleCnt="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46C18EC-9421-4645-AFD2-3B0C59A59806}" type="pres">
      <dgm:prSet presAssocID="{5B980DC6-3686-45E2-BF04-844AAB1E4B02}" presName="parTrans" presStyleLbl="sibTrans2D1" presStyleIdx="2" presStyleCnt="9"/>
      <dgm:spPr/>
      <dgm:t>
        <a:bodyPr/>
        <a:lstStyle/>
        <a:p>
          <a:endParaRPr lang="en-US"/>
        </a:p>
      </dgm:t>
    </dgm:pt>
    <dgm:pt modelId="{31C5C420-955C-41EF-934E-8A7E19762FDA}" type="pres">
      <dgm:prSet presAssocID="{5B980DC6-3686-45E2-BF04-844AAB1E4B02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AE9BD0B2-3B79-4781-ABCE-8AC7846744DF}" type="pres">
      <dgm:prSet presAssocID="{56A96CFE-1F5D-4D82-B1A1-883C7BAE6660}" presName="node" presStyleLbl="node1" presStyleIdx="2" presStyleCnt="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159F7B60-3F81-4231-B360-DD663AB7D6C3}" type="pres">
      <dgm:prSet presAssocID="{452EB965-3C24-45D3-BFFD-DF219F80E14F}" presName="parTrans" presStyleLbl="sibTrans2D1" presStyleIdx="3" presStyleCnt="9"/>
      <dgm:spPr/>
      <dgm:t>
        <a:bodyPr/>
        <a:lstStyle/>
        <a:p>
          <a:endParaRPr lang="en-US"/>
        </a:p>
      </dgm:t>
    </dgm:pt>
    <dgm:pt modelId="{D0171AB8-057C-4B66-9075-0F45F84753FE}" type="pres">
      <dgm:prSet presAssocID="{452EB965-3C24-45D3-BFFD-DF219F80E14F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718EE918-2AA3-4FD3-BDB0-7205C4D4E9E0}" type="pres">
      <dgm:prSet presAssocID="{F25A7508-4686-478D-B42D-904787C96094}" presName="node" presStyleLbl="node1" presStyleIdx="3" presStyleCnt="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77C6826D-8984-444F-8021-4A3BACB6D89C}" type="pres">
      <dgm:prSet presAssocID="{44809846-17B3-45F9-B50D-E212BBF04B66}" presName="parTrans" presStyleLbl="sibTrans2D1" presStyleIdx="4" presStyleCnt="9"/>
      <dgm:spPr/>
      <dgm:t>
        <a:bodyPr/>
        <a:lstStyle/>
        <a:p>
          <a:endParaRPr lang="en-US"/>
        </a:p>
      </dgm:t>
    </dgm:pt>
    <dgm:pt modelId="{88E41D30-60C1-4E1F-AE17-C6EA803F3A30}" type="pres">
      <dgm:prSet presAssocID="{44809846-17B3-45F9-B50D-E212BBF04B66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51B4569-F5D6-4900-9D55-44CD671CEBD2}" type="pres">
      <dgm:prSet presAssocID="{CF277FCE-4CCE-49C3-A208-1B580A2B71D9}" presName="node" presStyleLbl="node1" presStyleIdx="4" presStyleCnt="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53D22AF1-FA0F-4B57-A9E7-4B17FF8EAC72}" type="pres">
      <dgm:prSet presAssocID="{70DF843A-849D-4CA9-A2D4-7782183DB7BB}" presName="parTrans" presStyleLbl="sibTrans2D1" presStyleIdx="5" presStyleCnt="9"/>
      <dgm:spPr/>
      <dgm:t>
        <a:bodyPr/>
        <a:lstStyle/>
        <a:p>
          <a:endParaRPr lang="en-US"/>
        </a:p>
      </dgm:t>
    </dgm:pt>
    <dgm:pt modelId="{D1590250-80E4-43FC-8A6A-A67FA62795BF}" type="pres">
      <dgm:prSet presAssocID="{70DF843A-849D-4CA9-A2D4-7782183DB7BB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1AD32121-7734-47FB-ACBE-40D5D040C661}" type="pres">
      <dgm:prSet presAssocID="{EC921FD4-A5D2-444C-A4B5-0DBD30D3EE71}" presName="node" presStyleLbl="node1" presStyleIdx="5" presStyleCnt="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82EFF45D-B59B-47F2-AB3A-6C258F1BF749}" type="pres">
      <dgm:prSet presAssocID="{6192F635-234C-496A-8815-214CB3A78C7D}" presName="parTrans" presStyleLbl="sibTrans2D1" presStyleIdx="6" presStyleCnt="9"/>
      <dgm:spPr/>
      <dgm:t>
        <a:bodyPr/>
        <a:lstStyle/>
        <a:p>
          <a:endParaRPr lang="en-US"/>
        </a:p>
      </dgm:t>
    </dgm:pt>
    <dgm:pt modelId="{488E70F6-E393-4F7D-9E73-5FFB65D9CF0C}" type="pres">
      <dgm:prSet presAssocID="{6192F635-234C-496A-8815-214CB3A78C7D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1C990D96-889E-467B-9F4D-55B7BD3450B9}" type="pres">
      <dgm:prSet presAssocID="{E649D223-88B1-4840-A1A7-63286C128428}" presName="node" presStyleLbl="node1" presStyleIdx="6" presStyleCnt="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BA0EF384-80BA-4783-82E8-D410AACB82F2}" type="pres">
      <dgm:prSet presAssocID="{088959B6-5ACC-4C2C-A7DD-1D1CB92FBF57}" presName="parTrans" presStyleLbl="sibTrans2D1" presStyleIdx="7" presStyleCnt="9"/>
      <dgm:spPr/>
      <dgm:t>
        <a:bodyPr/>
        <a:lstStyle/>
        <a:p>
          <a:endParaRPr lang="en-US"/>
        </a:p>
      </dgm:t>
    </dgm:pt>
    <dgm:pt modelId="{22CEEC6D-9102-4D11-BAE0-6CF6ECB0D113}" type="pres">
      <dgm:prSet presAssocID="{088959B6-5ACC-4C2C-A7DD-1D1CB92FBF5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5B5B3A56-2F70-418B-A6C2-9D53BBDE28D6}" type="pres">
      <dgm:prSet presAssocID="{079C7E5D-7894-4513-9E17-53301E84BF1E}" presName="node" presStyleLbl="node1" presStyleIdx="7" presStyleCnt="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3A76087B-34CE-4115-A9E9-226E36DFC737}" type="pres">
      <dgm:prSet presAssocID="{863909E2-97E8-497E-B5ED-06C979EDBCC3}" presName="parTrans" presStyleLbl="sibTrans2D1" presStyleIdx="8" presStyleCnt="9"/>
      <dgm:spPr/>
      <dgm:t>
        <a:bodyPr/>
        <a:lstStyle/>
        <a:p>
          <a:endParaRPr lang="en-US"/>
        </a:p>
      </dgm:t>
    </dgm:pt>
    <dgm:pt modelId="{4271390A-F5CA-44EC-BB34-E1134CB6CAE3}" type="pres">
      <dgm:prSet presAssocID="{863909E2-97E8-497E-B5ED-06C979EDBCC3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66E84032-314C-41C7-84DE-B19A47CC5D2A}" type="pres">
      <dgm:prSet presAssocID="{141FDE0F-17C4-45CB-90D0-23BF3F7ACD81}" presName="node" presStyleLbl="node1" presStyleIdx="8" presStyleCnt="9" custScaleX="12734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4E938D7C-B620-4040-B0A4-54033B47A63C}" type="presOf" srcId="{C044BA72-5E8B-4586-BA9F-B7614C5542DD}" destId="{F3CB3260-E081-4CE2-A1DC-ADE604D2C0E4}" srcOrd="0" destOrd="0" presId="urn:microsoft.com/office/officeart/2005/8/layout/radial5"/>
    <dgm:cxn modelId="{BE98812A-0D79-4474-A995-6579B0935A69}" type="presOf" srcId="{6192F635-234C-496A-8815-214CB3A78C7D}" destId="{82EFF45D-B59B-47F2-AB3A-6C258F1BF749}" srcOrd="0" destOrd="0" presId="urn:microsoft.com/office/officeart/2005/8/layout/radial5"/>
    <dgm:cxn modelId="{55B071EC-2618-4BEA-9B03-BBAE917620E4}" type="presOf" srcId="{088959B6-5ACC-4C2C-A7DD-1D1CB92FBF57}" destId="{22CEEC6D-9102-4D11-BAE0-6CF6ECB0D113}" srcOrd="1" destOrd="0" presId="urn:microsoft.com/office/officeart/2005/8/layout/radial5"/>
    <dgm:cxn modelId="{F1785589-B51D-4ED4-A740-C9F7276499C9}" type="presOf" srcId="{452EB965-3C24-45D3-BFFD-DF219F80E14F}" destId="{159F7B60-3F81-4231-B360-DD663AB7D6C3}" srcOrd="0" destOrd="0" presId="urn:microsoft.com/office/officeart/2005/8/layout/radial5"/>
    <dgm:cxn modelId="{2708F1A9-644D-4C1D-AAF2-19244DB098DE}" type="presOf" srcId="{863909E2-97E8-497E-B5ED-06C979EDBCC3}" destId="{3A76087B-34CE-4115-A9E9-226E36DFC737}" srcOrd="0" destOrd="0" presId="urn:microsoft.com/office/officeart/2005/8/layout/radial5"/>
    <dgm:cxn modelId="{92F15C5D-D75A-4A40-BF9F-D08CFB9A9964}" type="presOf" srcId="{088959B6-5ACC-4C2C-A7DD-1D1CB92FBF57}" destId="{BA0EF384-80BA-4783-82E8-D410AACB82F2}" srcOrd="0" destOrd="0" presId="urn:microsoft.com/office/officeart/2005/8/layout/radial5"/>
    <dgm:cxn modelId="{FE29755C-3235-4145-B427-3315B10D71AD}" type="presOf" srcId="{1BAF1EA8-C11F-48D9-8F2F-F1EF8087FDC2}" destId="{93718161-4273-4CB1-A1CA-7790905B3213}" srcOrd="1" destOrd="0" presId="urn:microsoft.com/office/officeart/2005/8/layout/radial5"/>
    <dgm:cxn modelId="{7244407C-274E-4BE7-B5CD-566694D45928}" type="presOf" srcId="{C044BA72-5E8B-4586-BA9F-B7614C5542DD}" destId="{F3F6A2A0-B1AD-44E2-8DCC-8723BA8C91DE}" srcOrd="1" destOrd="0" presId="urn:microsoft.com/office/officeart/2005/8/layout/radial5"/>
    <dgm:cxn modelId="{365D5E62-EA7C-4196-938A-95E3A3CA497B}" type="presOf" srcId="{5B980DC6-3686-45E2-BF04-844AAB1E4B02}" destId="{31C5C420-955C-41EF-934E-8A7E19762FDA}" srcOrd="1" destOrd="0" presId="urn:microsoft.com/office/officeart/2005/8/layout/radial5"/>
    <dgm:cxn modelId="{1D1003FA-265E-43DF-BD9A-7F391686C40F}" srcId="{3A03793E-2160-467F-BF2A-DA8E79491D21}" destId="{56A96CFE-1F5D-4D82-B1A1-883C7BAE6660}" srcOrd="2" destOrd="0" parTransId="{5B980DC6-3686-45E2-BF04-844AAB1E4B02}" sibTransId="{0F93200C-36A7-441C-82A4-0D361244C283}"/>
    <dgm:cxn modelId="{86B1F992-70D4-4EEC-A462-915825331D7B}" type="presOf" srcId="{312D4384-A9CB-4322-9A6E-9214C1E74AFB}" destId="{8858D122-DCD7-485E-9432-142C8AB57374}" srcOrd="0" destOrd="0" presId="urn:microsoft.com/office/officeart/2005/8/layout/radial5"/>
    <dgm:cxn modelId="{6F23B32C-E455-4EFE-9F68-A1EC5F810389}" type="presOf" srcId="{E649D223-88B1-4840-A1A7-63286C128428}" destId="{1C990D96-889E-467B-9F4D-55B7BD3450B9}" srcOrd="0" destOrd="0" presId="urn:microsoft.com/office/officeart/2005/8/layout/radial5"/>
    <dgm:cxn modelId="{E61C3C44-7AFB-42D4-B93B-55CD7712C2A1}" srcId="{3A03793E-2160-467F-BF2A-DA8E79491D21}" destId="{EC921FD4-A5D2-444C-A4B5-0DBD30D3EE71}" srcOrd="5" destOrd="0" parTransId="{70DF843A-849D-4CA9-A2D4-7782183DB7BB}" sibTransId="{4B58C770-91E5-40B4-9796-967CF5750AA8}"/>
    <dgm:cxn modelId="{BA985B8C-9CFE-48C7-98A9-A85DEA102149}" type="presOf" srcId="{6192F635-234C-496A-8815-214CB3A78C7D}" destId="{488E70F6-E393-4F7D-9E73-5FFB65D9CF0C}" srcOrd="1" destOrd="0" presId="urn:microsoft.com/office/officeart/2005/8/layout/radial5"/>
    <dgm:cxn modelId="{709D2FAA-D630-49C7-81A7-50955BD1CAC8}" type="presOf" srcId="{141FDE0F-17C4-45CB-90D0-23BF3F7ACD81}" destId="{66E84032-314C-41C7-84DE-B19A47CC5D2A}" srcOrd="0" destOrd="0" presId="urn:microsoft.com/office/officeart/2005/8/layout/radial5"/>
    <dgm:cxn modelId="{32D9157A-3ECB-44BB-8653-62FA3F2045FC}" type="presOf" srcId="{EC921FD4-A5D2-444C-A4B5-0DBD30D3EE71}" destId="{1AD32121-7734-47FB-ACBE-40D5D040C661}" srcOrd="0" destOrd="0" presId="urn:microsoft.com/office/officeart/2005/8/layout/radial5"/>
    <dgm:cxn modelId="{1B4E1EAD-6F2F-4A8F-AF88-D86EAC1F1616}" srcId="{3A03793E-2160-467F-BF2A-DA8E79491D21}" destId="{CF277FCE-4CCE-49C3-A208-1B580A2B71D9}" srcOrd="4" destOrd="0" parTransId="{44809846-17B3-45F9-B50D-E212BBF04B66}" sibTransId="{1476F0DE-797B-4D07-A715-28B22C5A091F}"/>
    <dgm:cxn modelId="{D7EF287C-B66F-493D-9237-D6208A79FF41}" type="presOf" srcId="{863909E2-97E8-497E-B5ED-06C979EDBCC3}" destId="{4271390A-F5CA-44EC-BB34-E1134CB6CAE3}" srcOrd="1" destOrd="0" presId="urn:microsoft.com/office/officeart/2005/8/layout/radial5"/>
    <dgm:cxn modelId="{28D10AA0-61AE-42A6-A5FF-2B8FF39ECCA1}" type="presOf" srcId="{452EB965-3C24-45D3-BFFD-DF219F80E14F}" destId="{D0171AB8-057C-4B66-9075-0F45F84753FE}" srcOrd="1" destOrd="0" presId="urn:microsoft.com/office/officeart/2005/8/layout/radial5"/>
    <dgm:cxn modelId="{7051D2AF-52FF-4759-9FCF-883C96F5FCD1}" srcId="{3A03793E-2160-467F-BF2A-DA8E79491D21}" destId="{927EEB7E-E535-48FB-A70B-4C13DC12E1D4}" srcOrd="0" destOrd="0" parTransId="{C044BA72-5E8B-4586-BA9F-B7614C5542DD}" sibTransId="{58D1D25A-0AA3-4BD2-85A0-A82294CA9F7D}"/>
    <dgm:cxn modelId="{1BD09483-4A7E-409D-94BF-CCD68161CC7B}" type="presOf" srcId="{44809846-17B3-45F9-B50D-E212BBF04B66}" destId="{77C6826D-8984-444F-8021-4A3BACB6D89C}" srcOrd="0" destOrd="0" presId="urn:microsoft.com/office/officeart/2005/8/layout/radial5"/>
    <dgm:cxn modelId="{1CFB5EE7-FBC8-4781-970D-F56C07723008}" srcId="{3A03793E-2160-467F-BF2A-DA8E79491D21}" destId="{079C7E5D-7894-4513-9E17-53301E84BF1E}" srcOrd="7" destOrd="0" parTransId="{088959B6-5ACC-4C2C-A7DD-1D1CB92FBF57}" sibTransId="{E64D394C-F6A5-45E3-ABCC-0A0B8EA4FE16}"/>
    <dgm:cxn modelId="{CC108339-89C5-4309-B3F7-48F889847B50}" srcId="{3A03793E-2160-467F-BF2A-DA8E79491D21}" destId="{312D4384-A9CB-4322-9A6E-9214C1E74AFB}" srcOrd="1" destOrd="0" parTransId="{1BAF1EA8-C11F-48D9-8F2F-F1EF8087FDC2}" sibTransId="{99332565-DD47-4B0F-832C-C9048163A978}"/>
    <dgm:cxn modelId="{96A32229-E06E-4507-9DC6-EBC7EE79FE02}" srcId="{3A03793E-2160-467F-BF2A-DA8E79491D21}" destId="{F25A7508-4686-478D-B42D-904787C96094}" srcOrd="3" destOrd="0" parTransId="{452EB965-3C24-45D3-BFFD-DF219F80E14F}" sibTransId="{DDE2DE95-7C29-45C1-80DC-EBCA4F32D224}"/>
    <dgm:cxn modelId="{82594C0E-7183-4395-ACE7-B86A1D1F6BB2}" type="presOf" srcId="{3A03793E-2160-467F-BF2A-DA8E79491D21}" destId="{ED5A727C-F08C-4C41-9FDB-3147789CC882}" srcOrd="0" destOrd="0" presId="urn:microsoft.com/office/officeart/2005/8/layout/radial5"/>
    <dgm:cxn modelId="{A29C05F6-47B4-4709-8089-92E1BE156215}" type="presOf" srcId="{44809846-17B3-45F9-B50D-E212BBF04B66}" destId="{88E41D30-60C1-4E1F-AE17-C6EA803F3A30}" srcOrd="1" destOrd="0" presId="urn:microsoft.com/office/officeart/2005/8/layout/radial5"/>
    <dgm:cxn modelId="{97C1770A-DBB6-471F-AEDD-BA675C0216F2}" type="presOf" srcId="{F25A7508-4686-478D-B42D-904787C96094}" destId="{718EE918-2AA3-4FD3-BDB0-7205C4D4E9E0}" srcOrd="0" destOrd="0" presId="urn:microsoft.com/office/officeart/2005/8/layout/radial5"/>
    <dgm:cxn modelId="{D6943714-1F84-4861-A4AB-CD3955C797B7}" type="presOf" srcId="{4BAD6D81-CBC0-45FE-861D-F7406C770D83}" destId="{D5659E83-A41B-49AB-BFB9-FAF90C2973ED}" srcOrd="0" destOrd="0" presId="urn:microsoft.com/office/officeart/2005/8/layout/radial5"/>
    <dgm:cxn modelId="{A01F0F6A-73D8-4D92-9A46-6E4F7AC233BD}" type="presOf" srcId="{56A96CFE-1F5D-4D82-B1A1-883C7BAE6660}" destId="{AE9BD0B2-3B79-4781-ABCE-8AC7846744DF}" srcOrd="0" destOrd="0" presId="urn:microsoft.com/office/officeart/2005/8/layout/radial5"/>
    <dgm:cxn modelId="{310A7C74-DC09-442D-805E-E54B23439A22}" type="presOf" srcId="{CF277FCE-4CCE-49C3-A208-1B580A2B71D9}" destId="{651B4569-F5D6-4900-9D55-44CD671CEBD2}" srcOrd="0" destOrd="0" presId="urn:microsoft.com/office/officeart/2005/8/layout/radial5"/>
    <dgm:cxn modelId="{3DD30942-9C89-41DA-A97A-D66BEED70452}" type="presOf" srcId="{70DF843A-849D-4CA9-A2D4-7782183DB7BB}" destId="{53D22AF1-FA0F-4B57-A9E7-4B17FF8EAC72}" srcOrd="0" destOrd="0" presId="urn:microsoft.com/office/officeart/2005/8/layout/radial5"/>
    <dgm:cxn modelId="{8A9251F5-1658-473D-9B1C-8C5328FC7280}" type="presOf" srcId="{927EEB7E-E535-48FB-A70B-4C13DC12E1D4}" destId="{4D47D15F-B8ED-46A4-ABA6-8DF4751E9A18}" srcOrd="0" destOrd="0" presId="urn:microsoft.com/office/officeart/2005/8/layout/radial5"/>
    <dgm:cxn modelId="{472A01C3-EF19-475C-8BDE-9F51BB48341A}" srcId="{3A03793E-2160-467F-BF2A-DA8E79491D21}" destId="{141FDE0F-17C4-45CB-90D0-23BF3F7ACD81}" srcOrd="8" destOrd="0" parTransId="{863909E2-97E8-497E-B5ED-06C979EDBCC3}" sibTransId="{E12F80AD-87C1-4B95-9543-602473A2DEA2}"/>
    <dgm:cxn modelId="{B291D8FE-0294-4683-A8B2-DFDA4E1060EB}" type="presOf" srcId="{1BAF1EA8-C11F-48D9-8F2F-F1EF8087FDC2}" destId="{AA4C337F-71DE-4A5E-940A-693B1E4B5AB9}" srcOrd="0" destOrd="0" presId="urn:microsoft.com/office/officeart/2005/8/layout/radial5"/>
    <dgm:cxn modelId="{401C3B4F-F372-4E91-A226-F2A5AF204F25}" type="presOf" srcId="{70DF843A-849D-4CA9-A2D4-7782183DB7BB}" destId="{D1590250-80E4-43FC-8A6A-A67FA62795BF}" srcOrd="1" destOrd="0" presId="urn:microsoft.com/office/officeart/2005/8/layout/radial5"/>
    <dgm:cxn modelId="{F2222A92-0FC9-45DF-85D4-22F594F55494}" srcId="{4BAD6D81-CBC0-45FE-861D-F7406C770D83}" destId="{3A03793E-2160-467F-BF2A-DA8E79491D21}" srcOrd="0" destOrd="0" parTransId="{D3AEEFB9-B239-415E-8126-12BD89CEF8C0}" sibTransId="{5C4BE919-91BA-466C-9C67-0FF4F2EBB439}"/>
    <dgm:cxn modelId="{DB911DD8-D760-41A9-A134-66F77F082427}" type="presOf" srcId="{5B980DC6-3686-45E2-BF04-844AAB1E4B02}" destId="{646C18EC-9421-4645-AFD2-3B0C59A59806}" srcOrd="0" destOrd="0" presId="urn:microsoft.com/office/officeart/2005/8/layout/radial5"/>
    <dgm:cxn modelId="{0D5FFEBA-62C5-41A8-B9E2-0740AEBDE88F}" type="presOf" srcId="{079C7E5D-7894-4513-9E17-53301E84BF1E}" destId="{5B5B3A56-2F70-418B-A6C2-9D53BBDE28D6}" srcOrd="0" destOrd="0" presId="urn:microsoft.com/office/officeart/2005/8/layout/radial5"/>
    <dgm:cxn modelId="{0E25E527-5078-4A6C-845C-73DF9A57E5BC}" srcId="{3A03793E-2160-467F-BF2A-DA8E79491D21}" destId="{E649D223-88B1-4840-A1A7-63286C128428}" srcOrd="6" destOrd="0" parTransId="{6192F635-234C-496A-8815-214CB3A78C7D}" sibTransId="{14B62D1C-29A1-40FD-A6C9-FFA893BC1E02}"/>
    <dgm:cxn modelId="{65F49A56-019F-49C7-BD80-9B62607EE92B}" type="presParOf" srcId="{D5659E83-A41B-49AB-BFB9-FAF90C2973ED}" destId="{ED5A727C-F08C-4C41-9FDB-3147789CC882}" srcOrd="0" destOrd="0" presId="urn:microsoft.com/office/officeart/2005/8/layout/radial5"/>
    <dgm:cxn modelId="{7C76964B-F6F8-4E7E-89F1-46885551D0FB}" type="presParOf" srcId="{D5659E83-A41B-49AB-BFB9-FAF90C2973ED}" destId="{F3CB3260-E081-4CE2-A1DC-ADE604D2C0E4}" srcOrd="1" destOrd="0" presId="urn:microsoft.com/office/officeart/2005/8/layout/radial5"/>
    <dgm:cxn modelId="{64AF1905-BE41-410E-959E-EBA9D6FF77ED}" type="presParOf" srcId="{F3CB3260-E081-4CE2-A1DC-ADE604D2C0E4}" destId="{F3F6A2A0-B1AD-44E2-8DCC-8723BA8C91DE}" srcOrd="0" destOrd="0" presId="urn:microsoft.com/office/officeart/2005/8/layout/radial5"/>
    <dgm:cxn modelId="{0D7727C6-F76F-4473-B682-5499C694C565}" type="presParOf" srcId="{D5659E83-A41B-49AB-BFB9-FAF90C2973ED}" destId="{4D47D15F-B8ED-46A4-ABA6-8DF4751E9A18}" srcOrd="2" destOrd="0" presId="urn:microsoft.com/office/officeart/2005/8/layout/radial5"/>
    <dgm:cxn modelId="{F8CE6AD1-F73B-4450-A0F8-645FECCBD132}" type="presParOf" srcId="{D5659E83-A41B-49AB-BFB9-FAF90C2973ED}" destId="{AA4C337F-71DE-4A5E-940A-693B1E4B5AB9}" srcOrd="3" destOrd="0" presId="urn:microsoft.com/office/officeart/2005/8/layout/radial5"/>
    <dgm:cxn modelId="{7E13E812-F670-423F-9DC1-A22ADBB2F2B4}" type="presParOf" srcId="{AA4C337F-71DE-4A5E-940A-693B1E4B5AB9}" destId="{93718161-4273-4CB1-A1CA-7790905B3213}" srcOrd="0" destOrd="0" presId="urn:microsoft.com/office/officeart/2005/8/layout/radial5"/>
    <dgm:cxn modelId="{37F3A7C2-7663-4A85-8104-E65EF46A27A6}" type="presParOf" srcId="{D5659E83-A41B-49AB-BFB9-FAF90C2973ED}" destId="{8858D122-DCD7-485E-9432-142C8AB57374}" srcOrd="4" destOrd="0" presId="urn:microsoft.com/office/officeart/2005/8/layout/radial5"/>
    <dgm:cxn modelId="{DA16E18F-C9C0-422D-BFFD-00EEB33AFF73}" type="presParOf" srcId="{D5659E83-A41B-49AB-BFB9-FAF90C2973ED}" destId="{646C18EC-9421-4645-AFD2-3B0C59A59806}" srcOrd="5" destOrd="0" presId="urn:microsoft.com/office/officeart/2005/8/layout/radial5"/>
    <dgm:cxn modelId="{46D973DC-C345-4D0D-A31F-6C9490F51568}" type="presParOf" srcId="{646C18EC-9421-4645-AFD2-3B0C59A59806}" destId="{31C5C420-955C-41EF-934E-8A7E19762FDA}" srcOrd="0" destOrd="0" presId="urn:microsoft.com/office/officeart/2005/8/layout/radial5"/>
    <dgm:cxn modelId="{7AAC5AC4-C697-423B-9261-79E86EEF301D}" type="presParOf" srcId="{D5659E83-A41B-49AB-BFB9-FAF90C2973ED}" destId="{AE9BD0B2-3B79-4781-ABCE-8AC7846744DF}" srcOrd="6" destOrd="0" presId="urn:microsoft.com/office/officeart/2005/8/layout/radial5"/>
    <dgm:cxn modelId="{2B1FF3D5-62B9-4CA8-8DC2-08F4F5A5D48B}" type="presParOf" srcId="{D5659E83-A41B-49AB-BFB9-FAF90C2973ED}" destId="{159F7B60-3F81-4231-B360-DD663AB7D6C3}" srcOrd="7" destOrd="0" presId="urn:microsoft.com/office/officeart/2005/8/layout/radial5"/>
    <dgm:cxn modelId="{DFB90EB9-33D1-4860-AD06-60E4ACDF02C9}" type="presParOf" srcId="{159F7B60-3F81-4231-B360-DD663AB7D6C3}" destId="{D0171AB8-057C-4B66-9075-0F45F84753FE}" srcOrd="0" destOrd="0" presId="urn:microsoft.com/office/officeart/2005/8/layout/radial5"/>
    <dgm:cxn modelId="{17CDE18C-9E8F-4CFF-8970-488AA1ABAC93}" type="presParOf" srcId="{D5659E83-A41B-49AB-BFB9-FAF90C2973ED}" destId="{718EE918-2AA3-4FD3-BDB0-7205C4D4E9E0}" srcOrd="8" destOrd="0" presId="urn:microsoft.com/office/officeart/2005/8/layout/radial5"/>
    <dgm:cxn modelId="{D2E4F710-86F6-401D-8614-76FBFEDA01D4}" type="presParOf" srcId="{D5659E83-A41B-49AB-BFB9-FAF90C2973ED}" destId="{77C6826D-8984-444F-8021-4A3BACB6D89C}" srcOrd="9" destOrd="0" presId="urn:microsoft.com/office/officeart/2005/8/layout/radial5"/>
    <dgm:cxn modelId="{74FF6C4E-A1E5-4C56-8656-B946EFCB4007}" type="presParOf" srcId="{77C6826D-8984-444F-8021-4A3BACB6D89C}" destId="{88E41D30-60C1-4E1F-AE17-C6EA803F3A30}" srcOrd="0" destOrd="0" presId="urn:microsoft.com/office/officeart/2005/8/layout/radial5"/>
    <dgm:cxn modelId="{D09F690E-5B27-4E9C-A88D-43B2AFBE7D1C}" type="presParOf" srcId="{D5659E83-A41B-49AB-BFB9-FAF90C2973ED}" destId="{651B4569-F5D6-4900-9D55-44CD671CEBD2}" srcOrd="10" destOrd="0" presId="urn:microsoft.com/office/officeart/2005/8/layout/radial5"/>
    <dgm:cxn modelId="{1133B9AC-18F5-4254-9C69-4DC666366ACC}" type="presParOf" srcId="{D5659E83-A41B-49AB-BFB9-FAF90C2973ED}" destId="{53D22AF1-FA0F-4B57-A9E7-4B17FF8EAC72}" srcOrd="11" destOrd="0" presId="urn:microsoft.com/office/officeart/2005/8/layout/radial5"/>
    <dgm:cxn modelId="{05348C90-1C9C-4956-B5BD-563184067791}" type="presParOf" srcId="{53D22AF1-FA0F-4B57-A9E7-4B17FF8EAC72}" destId="{D1590250-80E4-43FC-8A6A-A67FA62795BF}" srcOrd="0" destOrd="0" presId="urn:microsoft.com/office/officeart/2005/8/layout/radial5"/>
    <dgm:cxn modelId="{1B2F2A83-0943-44D4-9C49-2289F47F0B53}" type="presParOf" srcId="{D5659E83-A41B-49AB-BFB9-FAF90C2973ED}" destId="{1AD32121-7734-47FB-ACBE-40D5D040C661}" srcOrd="12" destOrd="0" presId="urn:microsoft.com/office/officeart/2005/8/layout/radial5"/>
    <dgm:cxn modelId="{BE66EC08-1413-4A35-AC14-763FFDB789F7}" type="presParOf" srcId="{D5659E83-A41B-49AB-BFB9-FAF90C2973ED}" destId="{82EFF45D-B59B-47F2-AB3A-6C258F1BF749}" srcOrd="13" destOrd="0" presId="urn:microsoft.com/office/officeart/2005/8/layout/radial5"/>
    <dgm:cxn modelId="{4AE7032F-3165-4726-9060-D772F526FA96}" type="presParOf" srcId="{82EFF45D-B59B-47F2-AB3A-6C258F1BF749}" destId="{488E70F6-E393-4F7D-9E73-5FFB65D9CF0C}" srcOrd="0" destOrd="0" presId="urn:microsoft.com/office/officeart/2005/8/layout/radial5"/>
    <dgm:cxn modelId="{7963481F-948E-4F45-9210-A4BC61E398E4}" type="presParOf" srcId="{D5659E83-A41B-49AB-BFB9-FAF90C2973ED}" destId="{1C990D96-889E-467B-9F4D-55B7BD3450B9}" srcOrd="14" destOrd="0" presId="urn:microsoft.com/office/officeart/2005/8/layout/radial5"/>
    <dgm:cxn modelId="{AEC393A9-3B35-404D-A62F-D83AFC427702}" type="presParOf" srcId="{D5659E83-A41B-49AB-BFB9-FAF90C2973ED}" destId="{BA0EF384-80BA-4783-82E8-D410AACB82F2}" srcOrd="15" destOrd="0" presId="urn:microsoft.com/office/officeart/2005/8/layout/radial5"/>
    <dgm:cxn modelId="{91B6A7C8-E915-4616-9A64-48CDB17083A0}" type="presParOf" srcId="{BA0EF384-80BA-4783-82E8-D410AACB82F2}" destId="{22CEEC6D-9102-4D11-BAE0-6CF6ECB0D113}" srcOrd="0" destOrd="0" presId="urn:microsoft.com/office/officeart/2005/8/layout/radial5"/>
    <dgm:cxn modelId="{C8B6B7B3-FF6E-4C9B-8797-0D4EBDDC3F5C}" type="presParOf" srcId="{D5659E83-A41B-49AB-BFB9-FAF90C2973ED}" destId="{5B5B3A56-2F70-418B-A6C2-9D53BBDE28D6}" srcOrd="16" destOrd="0" presId="urn:microsoft.com/office/officeart/2005/8/layout/radial5"/>
    <dgm:cxn modelId="{05130A05-C58B-40EE-A1C2-C95B94402509}" type="presParOf" srcId="{D5659E83-A41B-49AB-BFB9-FAF90C2973ED}" destId="{3A76087B-34CE-4115-A9E9-226E36DFC737}" srcOrd="17" destOrd="0" presId="urn:microsoft.com/office/officeart/2005/8/layout/radial5"/>
    <dgm:cxn modelId="{36F416CC-DAD7-46F4-8F4D-B73BFEFECA87}" type="presParOf" srcId="{3A76087B-34CE-4115-A9E9-226E36DFC737}" destId="{4271390A-F5CA-44EC-BB34-E1134CB6CAE3}" srcOrd="0" destOrd="0" presId="urn:microsoft.com/office/officeart/2005/8/layout/radial5"/>
    <dgm:cxn modelId="{A8389730-0F33-4038-8976-768D42C12C8A}" type="presParOf" srcId="{D5659E83-A41B-49AB-BFB9-FAF90C2973ED}" destId="{66E84032-314C-41C7-84DE-B19A47CC5D2A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A866F-27CF-4563-B51C-13DDFB8CAFD4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1CF02C7-CBEA-4EE0-842C-98F5136EA2A0}">
      <dgm:prSet phldrT="[Текст]"/>
      <dgm:spPr/>
      <dgm:t>
        <a:bodyPr/>
        <a:lstStyle/>
        <a:p>
          <a:r>
            <a:rPr lang="uk-UA" dirty="0" smtClean="0">
              <a:latin typeface="Calibri" pitchFamily="34" charset="0"/>
            </a:rPr>
            <a:t>Місія університету:  </a:t>
          </a:r>
          <a:endParaRPr lang="ru-RU" dirty="0"/>
        </a:p>
      </dgm:t>
    </dgm:pt>
    <dgm:pt modelId="{BAAB6073-2B7F-4C2D-B036-8C6D8DFB188D}" type="parTrans" cxnId="{455BF8F6-98E4-4211-96C2-3644AD4846AB}">
      <dgm:prSet/>
      <dgm:spPr/>
      <dgm:t>
        <a:bodyPr/>
        <a:lstStyle/>
        <a:p>
          <a:endParaRPr lang="ru-RU"/>
        </a:p>
      </dgm:t>
    </dgm:pt>
    <dgm:pt modelId="{11BF597F-CEB9-48AD-8D56-E717E01832B2}" type="sibTrans" cxnId="{455BF8F6-98E4-4211-96C2-3644AD4846AB}">
      <dgm:prSet/>
      <dgm:spPr/>
      <dgm:t>
        <a:bodyPr/>
        <a:lstStyle/>
        <a:p>
          <a:endParaRPr lang="ru-RU"/>
        </a:p>
      </dgm:t>
    </dgm:pt>
    <dgm:pt modelId="{10117C26-C7C9-4071-8518-D1E0FF017103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  <a:latin typeface="Calibri" pitchFamily="34" charset="0"/>
            </a:rPr>
            <a:t>Східний Університет Вашингтону (СУВ) розширює можливості для особистого розвитку за допомогою передового досвіду в галузі навчання.</a:t>
          </a:r>
          <a:endParaRPr lang="ru-RU" dirty="0">
            <a:solidFill>
              <a:srgbClr val="002060"/>
            </a:solidFill>
            <a:latin typeface="Calibri" pitchFamily="34" charset="0"/>
          </a:endParaRPr>
        </a:p>
      </dgm:t>
    </dgm:pt>
    <dgm:pt modelId="{ED62D7DF-756C-425D-BC48-070F4C511B26}" type="parTrans" cxnId="{7A9FE215-B895-4FF0-B863-83DB655CF33E}">
      <dgm:prSet/>
      <dgm:spPr/>
      <dgm:t>
        <a:bodyPr/>
        <a:lstStyle/>
        <a:p>
          <a:endParaRPr lang="ru-RU"/>
        </a:p>
      </dgm:t>
    </dgm:pt>
    <dgm:pt modelId="{E97C356C-F3A6-46B2-9A54-303AAA8BC700}" type="sibTrans" cxnId="{7A9FE215-B895-4FF0-B863-83DB655CF33E}">
      <dgm:prSet/>
      <dgm:spPr/>
      <dgm:t>
        <a:bodyPr/>
        <a:lstStyle/>
        <a:p>
          <a:endParaRPr lang="ru-RU"/>
        </a:p>
      </dgm:t>
    </dgm:pt>
    <dgm:pt modelId="{E087D8CA-4E1B-40AC-A226-5DE534181389}" type="pres">
      <dgm:prSet presAssocID="{14CA866F-27CF-4563-B51C-13DDFB8CAF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BC0AE-6565-4850-BB9D-269621539234}" type="pres">
      <dgm:prSet presAssocID="{C1CF02C7-CBEA-4EE0-842C-98F5136EA2A0}" presName="parentLin" presStyleCnt="0"/>
      <dgm:spPr/>
    </dgm:pt>
    <dgm:pt modelId="{25E795FB-3AA9-4D75-8C5A-826D7D43A0CE}" type="pres">
      <dgm:prSet presAssocID="{C1CF02C7-CBEA-4EE0-842C-98F5136EA2A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BB2431A-7F73-4B0F-87F5-85A7D5A5B968}" type="pres">
      <dgm:prSet presAssocID="{C1CF02C7-CBEA-4EE0-842C-98F5136EA2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68581-A10F-4D89-A1CC-05F874F65B14}" type="pres">
      <dgm:prSet presAssocID="{C1CF02C7-CBEA-4EE0-842C-98F5136EA2A0}" presName="negativeSpace" presStyleCnt="0"/>
      <dgm:spPr/>
    </dgm:pt>
    <dgm:pt modelId="{D6ACD844-EA9E-4021-B066-8A49AC638FE5}" type="pres">
      <dgm:prSet presAssocID="{C1CF02C7-CBEA-4EE0-842C-98F5136EA2A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9FE215-B895-4FF0-B863-83DB655CF33E}" srcId="{C1CF02C7-CBEA-4EE0-842C-98F5136EA2A0}" destId="{10117C26-C7C9-4071-8518-D1E0FF017103}" srcOrd="0" destOrd="0" parTransId="{ED62D7DF-756C-425D-BC48-070F4C511B26}" sibTransId="{E97C356C-F3A6-46B2-9A54-303AAA8BC700}"/>
    <dgm:cxn modelId="{7CA87E10-1B48-4424-B40D-C6BCB0C37202}" type="presOf" srcId="{C1CF02C7-CBEA-4EE0-842C-98F5136EA2A0}" destId="{5BB2431A-7F73-4B0F-87F5-85A7D5A5B968}" srcOrd="1" destOrd="0" presId="urn:microsoft.com/office/officeart/2005/8/layout/list1"/>
    <dgm:cxn modelId="{4A0D5D60-D9A5-4E90-A153-64514BC05D46}" type="presOf" srcId="{14CA866F-27CF-4563-B51C-13DDFB8CAFD4}" destId="{E087D8CA-4E1B-40AC-A226-5DE534181389}" srcOrd="0" destOrd="0" presId="urn:microsoft.com/office/officeart/2005/8/layout/list1"/>
    <dgm:cxn modelId="{D5141C48-D4A9-4195-8B32-A2AF974B8C43}" type="presOf" srcId="{10117C26-C7C9-4071-8518-D1E0FF017103}" destId="{D6ACD844-EA9E-4021-B066-8A49AC638FE5}" srcOrd="0" destOrd="0" presId="urn:microsoft.com/office/officeart/2005/8/layout/list1"/>
    <dgm:cxn modelId="{020ACA8D-E879-4EFE-8B1A-49DAF453DD80}" type="presOf" srcId="{C1CF02C7-CBEA-4EE0-842C-98F5136EA2A0}" destId="{25E795FB-3AA9-4D75-8C5A-826D7D43A0CE}" srcOrd="0" destOrd="0" presId="urn:microsoft.com/office/officeart/2005/8/layout/list1"/>
    <dgm:cxn modelId="{455BF8F6-98E4-4211-96C2-3644AD4846AB}" srcId="{14CA866F-27CF-4563-B51C-13DDFB8CAFD4}" destId="{C1CF02C7-CBEA-4EE0-842C-98F5136EA2A0}" srcOrd="0" destOrd="0" parTransId="{BAAB6073-2B7F-4C2D-B036-8C6D8DFB188D}" sibTransId="{11BF597F-CEB9-48AD-8D56-E717E01832B2}"/>
    <dgm:cxn modelId="{CEE73D90-1709-4382-B6BB-F909A0FDF419}" type="presParOf" srcId="{E087D8CA-4E1B-40AC-A226-5DE534181389}" destId="{4BCBC0AE-6565-4850-BB9D-269621539234}" srcOrd="0" destOrd="0" presId="urn:microsoft.com/office/officeart/2005/8/layout/list1"/>
    <dgm:cxn modelId="{4EBB411E-000C-4388-9EB2-842C70754DD4}" type="presParOf" srcId="{4BCBC0AE-6565-4850-BB9D-269621539234}" destId="{25E795FB-3AA9-4D75-8C5A-826D7D43A0CE}" srcOrd="0" destOrd="0" presId="urn:microsoft.com/office/officeart/2005/8/layout/list1"/>
    <dgm:cxn modelId="{3914C1DD-EF4B-41C1-BD13-04DB4637A3CC}" type="presParOf" srcId="{4BCBC0AE-6565-4850-BB9D-269621539234}" destId="{5BB2431A-7F73-4B0F-87F5-85A7D5A5B968}" srcOrd="1" destOrd="0" presId="urn:microsoft.com/office/officeart/2005/8/layout/list1"/>
    <dgm:cxn modelId="{AC4EE06E-F38D-42E5-A5DF-657DC511D612}" type="presParOf" srcId="{E087D8CA-4E1B-40AC-A226-5DE534181389}" destId="{01968581-A10F-4D89-A1CC-05F874F65B14}" srcOrd="1" destOrd="0" presId="urn:microsoft.com/office/officeart/2005/8/layout/list1"/>
    <dgm:cxn modelId="{228CAD25-C851-4F54-8114-D8E9141B7E96}" type="presParOf" srcId="{E087D8CA-4E1B-40AC-A226-5DE534181389}" destId="{D6ACD844-EA9E-4021-B066-8A49AC638FE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4F6F9-E71E-4749-936B-E1A18215F869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635E34-7390-4B80-B17C-67C20095C8E4}">
      <dgm:prSet phldrT="[Текст]"/>
      <dgm:spPr/>
      <dgm:t>
        <a:bodyPr/>
        <a:lstStyle/>
        <a:p>
          <a:r>
            <a:rPr lang="uk-UA" b="1" smtClean="0"/>
            <a:t>Аспекти: </a:t>
          </a:r>
          <a:endParaRPr lang="ru-RU"/>
        </a:p>
      </dgm:t>
    </dgm:pt>
    <dgm:pt modelId="{196E44A9-09D5-4260-BADB-F679D6BFECEA}" type="parTrans" cxnId="{4314414D-A7C7-4688-AE5C-336D59751B0D}">
      <dgm:prSet/>
      <dgm:spPr/>
      <dgm:t>
        <a:bodyPr/>
        <a:lstStyle/>
        <a:p>
          <a:endParaRPr lang="ru-RU"/>
        </a:p>
      </dgm:t>
    </dgm:pt>
    <dgm:pt modelId="{32DE732E-D404-4775-A563-0E483D1EEBDC}" type="sibTrans" cxnId="{4314414D-A7C7-4688-AE5C-336D59751B0D}">
      <dgm:prSet/>
      <dgm:spPr/>
      <dgm:t>
        <a:bodyPr/>
        <a:lstStyle/>
        <a:p>
          <a:endParaRPr lang="ru-RU"/>
        </a:p>
      </dgm:t>
    </dgm:pt>
    <dgm:pt modelId="{9802C376-A0F7-40D7-80CA-63492DE2F1C6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Управління інформаційними технологіями; </a:t>
          </a:r>
        </a:p>
      </dgm:t>
    </dgm:pt>
    <dgm:pt modelId="{1BEA42F1-B8CD-42DA-8ADA-EC918C38C354}" type="parTrans" cxnId="{4077A967-C16F-4647-BFC9-EC159D49BB21}">
      <dgm:prSet/>
      <dgm:spPr/>
      <dgm:t>
        <a:bodyPr/>
        <a:lstStyle/>
        <a:p>
          <a:endParaRPr lang="ru-RU"/>
        </a:p>
      </dgm:t>
    </dgm:pt>
    <dgm:pt modelId="{A0525D03-B102-4488-82B8-5C4F111AAD5F}" type="sibTrans" cxnId="{4077A967-C16F-4647-BFC9-EC159D49BB21}">
      <dgm:prSet/>
      <dgm:spPr/>
      <dgm:t>
        <a:bodyPr/>
        <a:lstStyle/>
        <a:p>
          <a:endParaRPr lang="ru-RU"/>
        </a:p>
      </dgm:t>
    </dgm:pt>
    <dgm:pt modelId="{FB3A547A-99B4-4CF7-863C-4F6D5FE69F9B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Організаційна структура університету; </a:t>
          </a:r>
        </a:p>
      </dgm:t>
    </dgm:pt>
    <dgm:pt modelId="{4FBF346A-194F-469D-BEB5-C282098296F9}" type="parTrans" cxnId="{555E0397-5AF1-479B-9153-0BB48C3C2229}">
      <dgm:prSet/>
      <dgm:spPr/>
      <dgm:t>
        <a:bodyPr/>
        <a:lstStyle/>
        <a:p>
          <a:endParaRPr lang="ru-RU"/>
        </a:p>
      </dgm:t>
    </dgm:pt>
    <dgm:pt modelId="{40F7B08A-813A-4BD1-B7F2-32AD1F74B3A1}" type="sibTrans" cxnId="{555E0397-5AF1-479B-9153-0BB48C3C2229}">
      <dgm:prSet/>
      <dgm:spPr/>
      <dgm:t>
        <a:bodyPr/>
        <a:lstStyle/>
        <a:p>
          <a:endParaRPr lang="ru-RU"/>
        </a:p>
      </dgm:t>
    </dgm:pt>
    <dgm:pt modelId="{6746B3E5-9A4D-45AF-AF24-4DA1D55B7F47}">
      <dgm:prSet/>
      <dgm:spPr/>
      <dgm:t>
        <a:bodyPr/>
        <a:lstStyle/>
        <a:p>
          <a:r>
            <a:rPr lang="uk-UA" smtClean="0">
              <a:solidFill>
                <a:srgbClr val="002060"/>
              </a:solidFill>
            </a:rPr>
            <a:t>Різні активи; </a:t>
          </a:r>
          <a:endParaRPr lang="uk-UA" dirty="0" smtClean="0">
            <a:solidFill>
              <a:srgbClr val="002060"/>
            </a:solidFill>
          </a:endParaRPr>
        </a:p>
      </dgm:t>
    </dgm:pt>
    <dgm:pt modelId="{3DA4F6BE-ADA3-4956-8980-43D89637BC59}" type="parTrans" cxnId="{7E45E237-ACB2-42E8-A1A5-DAC11FD4C5D8}">
      <dgm:prSet/>
      <dgm:spPr/>
      <dgm:t>
        <a:bodyPr/>
        <a:lstStyle/>
        <a:p>
          <a:endParaRPr lang="ru-RU"/>
        </a:p>
      </dgm:t>
    </dgm:pt>
    <dgm:pt modelId="{8326EDCE-3C4B-4D95-B1F3-AF83ECB3E881}" type="sibTrans" cxnId="{7E45E237-ACB2-42E8-A1A5-DAC11FD4C5D8}">
      <dgm:prSet/>
      <dgm:spPr/>
      <dgm:t>
        <a:bodyPr/>
        <a:lstStyle/>
        <a:p>
          <a:endParaRPr lang="ru-RU"/>
        </a:p>
      </dgm:t>
    </dgm:pt>
    <dgm:pt modelId="{C0606915-A955-410F-A4CE-0D19FC721A2F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Стратегічне планування розвитку університету (в контексті управління інформаційними технологіями); </a:t>
          </a:r>
        </a:p>
      </dgm:t>
    </dgm:pt>
    <dgm:pt modelId="{921B5848-7D8E-4E10-920E-D4EB74D42F9F}" type="parTrans" cxnId="{333FFF19-1231-4CD0-B3C8-A9D592250489}">
      <dgm:prSet/>
      <dgm:spPr/>
      <dgm:t>
        <a:bodyPr/>
        <a:lstStyle/>
        <a:p>
          <a:endParaRPr lang="ru-RU"/>
        </a:p>
      </dgm:t>
    </dgm:pt>
    <dgm:pt modelId="{10E19F1F-83EA-42FF-85F8-AC6A9387161E}" type="sibTrans" cxnId="{333FFF19-1231-4CD0-B3C8-A9D592250489}">
      <dgm:prSet/>
      <dgm:spPr/>
      <dgm:t>
        <a:bodyPr/>
        <a:lstStyle/>
        <a:p>
          <a:endParaRPr lang="ru-RU"/>
        </a:p>
      </dgm:t>
    </dgm:pt>
    <dgm:pt modelId="{6C321FB6-CD60-477F-891D-F12BCC6D5543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Структура підрозділів (згідно з обов'язками та відповідальністю підрозділу); </a:t>
          </a:r>
        </a:p>
      </dgm:t>
    </dgm:pt>
    <dgm:pt modelId="{0E192B41-53C8-4AF5-83F8-E5DD5F4DF428}" type="parTrans" cxnId="{2F25B2B3-462E-4392-9D7C-C8106EBAA26C}">
      <dgm:prSet/>
      <dgm:spPr/>
      <dgm:t>
        <a:bodyPr/>
        <a:lstStyle/>
        <a:p>
          <a:endParaRPr lang="ru-RU"/>
        </a:p>
      </dgm:t>
    </dgm:pt>
    <dgm:pt modelId="{9CB75964-7A7D-433C-B2D1-6802647DA86E}" type="sibTrans" cxnId="{2F25B2B3-462E-4392-9D7C-C8106EBAA26C}">
      <dgm:prSet/>
      <dgm:spPr/>
      <dgm:t>
        <a:bodyPr/>
        <a:lstStyle/>
        <a:p>
          <a:endParaRPr lang="ru-RU"/>
        </a:p>
      </dgm:t>
    </dgm:pt>
    <dgm:pt modelId="{C897F6A6-DAAE-49FE-9739-033394208C1A}">
      <dgm:prSet/>
      <dgm:spPr/>
      <dgm:t>
        <a:bodyPr/>
        <a:lstStyle/>
        <a:p>
          <a:r>
            <a:rPr lang="uk-UA" dirty="0" smtClean="0">
              <a:solidFill>
                <a:srgbClr val="002060"/>
              </a:solidFill>
            </a:rPr>
            <a:t>Право на прийняття рішень і розподіл обов'язків при використанні ІТ для стимулювання бажаної поведінки.</a:t>
          </a:r>
          <a:endParaRPr lang="ru-RU" dirty="0">
            <a:solidFill>
              <a:srgbClr val="002060"/>
            </a:solidFill>
          </a:endParaRPr>
        </a:p>
      </dgm:t>
    </dgm:pt>
    <dgm:pt modelId="{B3264631-882C-4A61-B072-27DCCAB379C1}" type="parTrans" cxnId="{38B97AF8-F76D-4B4A-881B-82CA862368E2}">
      <dgm:prSet/>
      <dgm:spPr/>
      <dgm:t>
        <a:bodyPr/>
        <a:lstStyle/>
        <a:p>
          <a:endParaRPr lang="ru-RU"/>
        </a:p>
      </dgm:t>
    </dgm:pt>
    <dgm:pt modelId="{4C40258C-9491-4BE8-9DA6-2ABADFF0AE33}" type="sibTrans" cxnId="{38B97AF8-F76D-4B4A-881B-82CA862368E2}">
      <dgm:prSet/>
      <dgm:spPr/>
      <dgm:t>
        <a:bodyPr/>
        <a:lstStyle/>
        <a:p>
          <a:endParaRPr lang="ru-RU"/>
        </a:p>
      </dgm:t>
    </dgm:pt>
    <dgm:pt modelId="{16BAE6FA-BD71-495A-92ED-71BDB332A01A}" type="pres">
      <dgm:prSet presAssocID="{9924F6F9-E71E-4749-936B-E1A18215F8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49C9A3-34AD-4769-AEDD-E0E26453E5C7}" type="pres">
      <dgm:prSet presAssocID="{64635E34-7390-4B80-B17C-67C20095C8E4}" presName="parentLin" presStyleCnt="0"/>
      <dgm:spPr/>
    </dgm:pt>
    <dgm:pt modelId="{341ACAAA-27BF-49DF-B9AD-56377BEA9FC5}" type="pres">
      <dgm:prSet presAssocID="{64635E34-7390-4B80-B17C-67C20095C8E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B2E87E8-A740-4EF9-B40B-90ECC379D9B8}" type="pres">
      <dgm:prSet presAssocID="{64635E34-7390-4B80-B17C-67C20095C8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0806B-6A6C-48FF-A2E4-36A2DD634D24}" type="pres">
      <dgm:prSet presAssocID="{64635E34-7390-4B80-B17C-67C20095C8E4}" presName="negativeSpace" presStyleCnt="0"/>
      <dgm:spPr/>
    </dgm:pt>
    <dgm:pt modelId="{43DB6749-764A-4462-94B1-E3D890A105B5}" type="pres">
      <dgm:prSet presAssocID="{64635E34-7390-4B80-B17C-67C20095C8E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D05B1-A35C-41A9-BCAE-55F6F1F61C14}" type="presOf" srcId="{FB3A547A-99B4-4CF7-863C-4F6D5FE69F9B}" destId="{43DB6749-764A-4462-94B1-E3D890A105B5}" srcOrd="0" destOrd="1" presId="urn:microsoft.com/office/officeart/2005/8/layout/list1"/>
    <dgm:cxn modelId="{7E45E237-ACB2-42E8-A1A5-DAC11FD4C5D8}" srcId="{64635E34-7390-4B80-B17C-67C20095C8E4}" destId="{6746B3E5-9A4D-45AF-AF24-4DA1D55B7F47}" srcOrd="2" destOrd="0" parTransId="{3DA4F6BE-ADA3-4956-8980-43D89637BC59}" sibTransId="{8326EDCE-3C4B-4D95-B1F3-AF83ECB3E881}"/>
    <dgm:cxn modelId="{736FFA57-E922-4FAE-BBA9-5259DC33C9D6}" type="presOf" srcId="{6746B3E5-9A4D-45AF-AF24-4DA1D55B7F47}" destId="{43DB6749-764A-4462-94B1-E3D890A105B5}" srcOrd="0" destOrd="2" presId="urn:microsoft.com/office/officeart/2005/8/layout/list1"/>
    <dgm:cxn modelId="{2F25B2B3-462E-4392-9D7C-C8106EBAA26C}" srcId="{64635E34-7390-4B80-B17C-67C20095C8E4}" destId="{6C321FB6-CD60-477F-891D-F12BCC6D5543}" srcOrd="4" destOrd="0" parTransId="{0E192B41-53C8-4AF5-83F8-E5DD5F4DF428}" sibTransId="{9CB75964-7A7D-433C-B2D1-6802647DA86E}"/>
    <dgm:cxn modelId="{73E2401B-4DDE-4D85-A0BF-B858433B3A95}" type="presOf" srcId="{C0606915-A955-410F-A4CE-0D19FC721A2F}" destId="{43DB6749-764A-4462-94B1-E3D890A105B5}" srcOrd="0" destOrd="3" presId="urn:microsoft.com/office/officeart/2005/8/layout/list1"/>
    <dgm:cxn modelId="{4314414D-A7C7-4688-AE5C-336D59751B0D}" srcId="{9924F6F9-E71E-4749-936B-E1A18215F869}" destId="{64635E34-7390-4B80-B17C-67C20095C8E4}" srcOrd="0" destOrd="0" parTransId="{196E44A9-09D5-4260-BADB-F679D6BFECEA}" sibTransId="{32DE732E-D404-4775-A563-0E483D1EEBDC}"/>
    <dgm:cxn modelId="{38B97AF8-F76D-4B4A-881B-82CA862368E2}" srcId="{64635E34-7390-4B80-B17C-67C20095C8E4}" destId="{C897F6A6-DAAE-49FE-9739-033394208C1A}" srcOrd="5" destOrd="0" parTransId="{B3264631-882C-4A61-B072-27DCCAB379C1}" sibTransId="{4C40258C-9491-4BE8-9DA6-2ABADFF0AE33}"/>
    <dgm:cxn modelId="{3AE7E5DC-9D6E-454B-9A88-632C33AE50E5}" type="presOf" srcId="{9924F6F9-E71E-4749-936B-E1A18215F869}" destId="{16BAE6FA-BD71-495A-92ED-71BDB332A01A}" srcOrd="0" destOrd="0" presId="urn:microsoft.com/office/officeart/2005/8/layout/list1"/>
    <dgm:cxn modelId="{044A8CE1-00C7-42FE-AFA2-39BC00D83A4B}" type="presOf" srcId="{6C321FB6-CD60-477F-891D-F12BCC6D5543}" destId="{43DB6749-764A-4462-94B1-E3D890A105B5}" srcOrd="0" destOrd="4" presId="urn:microsoft.com/office/officeart/2005/8/layout/list1"/>
    <dgm:cxn modelId="{DA414ED7-3016-4DB2-AAA9-968216CCEDB9}" type="presOf" srcId="{64635E34-7390-4B80-B17C-67C20095C8E4}" destId="{7B2E87E8-A740-4EF9-B40B-90ECC379D9B8}" srcOrd="1" destOrd="0" presId="urn:microsoft.com/office/officeart/2005/8/layout/list1"/>
    <dgm:cxn modelId="{67ABADBA-9E32-422B-9359-B8C4A28FCEB8}" type="presOf" srcId="{9802C376-A0F7-40D7-80CA-63492DE2F1C6}" destId="{43DB6749-764A-4462-94B1-E3D890A105B5}" srcOrd="0" destOrd="0" presId="urn:microsoft.com/office/officeart/2005/8/layout/list1"/>
    <dgm:cxn modelId="{527BB4E1-84E4-4D64-AC84-D1DCA03EA5F1}" type="presOf" srcId="{C897F6A6-DAAE-49FE-9739-033394208C1A}" destId="{43DB6749-764A-4462-94B1-E3D890A105B5}" srcOrd="0" destOrd="5" presId="urn:microsoft.com/office/officeart/2005/8/layout/list1"/>
    <dgm:cxn modelId="{0B594A8B-5FAC-4412-BE86-8D47E38EFBFF}" type="presOf" srcId="{64635E34-7390-4B80-B17C-67C20095C8E4}" destId="{341ACAAA-27BF-49DF-B9AD-56377BEA9FC5}" srcOrd="0" destOrd="0" presId="urn:microsoft.com/office/officeart/2005/8/layout/list1"/>
    <dgm:cxn modelId="{4077A967-C16F-4647-BFC9-EC159D49BB21}" srcId="{64635E34-7390-4B80-B17C-67C20095C8E4}" destId="{9802C376-A0F7-40D7-80CA-63492DE2F1C6}" srcOrd="0" destOrd="0" parTransId="{1BEA42F1-B8CD-42DA-8ADA-EC918C38C354}" sibTransId="{A0525D03-B102-4488-82B8-5C4F111AAD5F}"/>
    <dgm:cxn modelId="{555E0397-5AF1-479B-9153-0BB48C3C2229}" srcId="{64635E34-7390-4B80-B17C-67C20095C8E4}" destId="{FB3A547A-99B4-4CF7-863C-4F6D5FE69F9B}" srcOrd="1" destOrd="0" parTransId="{4FBF346A-194F-469D-BEB5-C282098296F9}" sibTransId="{40F7B08A-813A-4BD1-B7F2-32AD1F74B3A1}"/>
    <dgm:cxn modelId="{333FFF19-1231-4CD0-B3C8-A9D592250489}" srcId="{64635E34-7390-4B80-B17C-67C20095C8E4}" destId="{C0606915-A955-410F-A4CE-0D19FC721A2F}" srcOrd="3" destOrd="0" parTransId="{921B5848-7D8E-4E10-920E-D4EB74D42F9F}" sibTransId="{10E19F1F-83EA-42FF-85F8-AC6A9387161E}"/>
    <dgm:cxn modelId="{CB952260-38EE-4113-B8A4-9965431B4982}" type="presParOf" srcId="{16BAE6FA-BD71-495A-92ED-71BDB332A01A}" destId="{DB49C9A3-34AD-4769-AEDD-E0E26453E5C7}" srcOrd="0" destOrd="0" presId="urn:microsoft.com/office/officeart/2005/8/layout/list1"/>
    <dgm:cxn modelId="{53D10AF8-7551-45D6-A9FD-467DBF842B04}" type="presParOf" srcId="{DB49C9A3-34AD-4769-AEDD-E0E26453E5C7}" destId="{341ACAAA-27BF-49DF-B9AD-56377BEA9FC5}" srcOrd="0" destOrd="0" presId="urn:microsoft.com/office/officeart/2005/8/layout/list1"/>
    <dgm:cxn modelId="{9B6ABA2D-F1FD-48B7-B2B9-ADC2FE5B162C}" type="presParOf" srcId="{DB49C9A3-34AD-4769-AEDD-E0E26453E5C7}" destId="{7B2E87E8-A740-4EF9-B40B-90ECC379D9B8}" srcOrd="1" destOrd="0" presId="urn:microsoft.com/office/officeart/2005/8/layout/list1"/>
    <dgm:cxn modelId="{3404CF25-97E3-4E4E-8AA7-1159BA4325FD}" type="presParOf" srcId="{16BAE6FA-BD71-495A-92ED-71BDB332A01A}" destId="{C2F0806B-6A6C-48FF-A2E4-36A2DD634D24}" srcOrd="1" destOrd="0" presId="urn:microsoft.com/office/officeart/2005/8/layout/list1"/>
    <dgm:cxn modelId="{D1BDC054-2071-4DE9-BBC4-3DDA7D3A6444}" type="presParOf" srcId="{16BAE6FA-BD71-495A-92ED-71BDB332A01A}" destId="{43DB6749-764A-4462-94B1-E3D890A105B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5B5C4E-A801-4195-8934-A5E8C4DED643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8ABEBB-7758-4D3C-9B4B-7C6AD5664B92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Існує</a:t>
          </a:r>
          <a:r>
            <a:rPr lang="uk-UA" sz="2000" b="1" dirty="0" smtClean="0">
              <a:solidFill>
                <a:srgbClr val="C00000"/>
              </a:solidFill>
            </a:rPr>
            <a:t> суперечність </a:t>
          </a:r>
          <a:r>
            <a:rPr lang="uk-UA" sz="2000" dirty="0" smtClean="0">
              <a:solidFill>
                <a:srgbClr val="002060"/>
              </a:solidFill>
            </a:rPr>
            <a:t>між природою ІКТ розвитку і досить високою інертністю життєвого циклу університету. </a:t>
          </a:r>
          <a:endParaRPr lang="ru-RU" sz="2000" dirty="0">
            <a:solidFill>
              <a:srgbClr val="002060"/>
            </a:solidFill>
          </a:endParaRPr>
        </a:p>
      </dgm:t>
    </dgm:pt>
    <dgm:pt modelId="{5C615FAE-716A-4A92-959B-3188E44BF631}" type="parTrans" cxnId="{38068B9A-E4C4-4A64-9786-03B20C37F53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60E64ED-1330-44C2-A402-0DCF20F30F29}" type="sibTrans" cxnId="{38068B9A-E4C4-4A64-9786-03B20C37F532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B176BD6C-4AA4-4175-92BF-552BDA1420D0}">
      <dgm:prSet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У першу чергу це впливає на зміну поведінки персоналу щодо </a:t>
          </a:r>
          <a:r>
            <a:rPr lang="uk-UA" sz="2000" b="1" dirty="0" smtClean="0">
              <a:solidFill>
                <a:srgbClr val="C00000"/>
              </a:solidFill>
            </a:rPr>
            <a:t>використання ІКТ у професійній діяльності</a:t>
          </a:r>
          <a:r>
            <a:rPr lang="uk-UA" sz="2000" dirty="0" smtClean="0">
              <a:solidFill>
                <a:srgbClr val="002060"/>
              </a:solidFill>
            </a:rPr>
            <a:t>. </a:t>
          </a:r>
        </a:p>
      </dgm:t>
    </dgm:pt>
    <dgm:pt modelId="{ADDDBB58-670A-44E7-A302-A577E290A891}" type="parTrans" cxnId="{A497E7D8-A311-4F7D-AACA-221431CC370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FD8F5144-9FC0-48EB-A4C6-6387FD19B2ED}" type="sibTrans" cxnId="{A497E7D8-A311-4F7D-AACA-221431CC370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114D608D-B0F1-4FAA-B1C7-9491C91B6C35}">
      <dgm:prSet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Вирішення цього протиріччя, за результатами інтерв’ю та анкетування, лежить у площині використання </a:t>
          </a:r>
          <a:r>
            <a:rPr lang="uk-UA" sz="2000" b="1" u="none" dirty="0" smtClean="0">
              <a:solidFill>
                <a:srgbClr val="C00000"/>
              </a:solidFill>
            </a:rPr>
            <a:t>конгруентної моделі</a:t>
          </a:r>
          <a:r>
            <a:rPr lang="uk-UA" sz="2000" u="none" dirty="0" smtClean="0">
              <a:solidFill>
                <a:srgbClr val="C00000"/>
              </a:solidFill>
            </a:rPr>
            <a:t>, </a:t>
          </a:r>
          <a:r>
            <a:rPr lang="uk-UA" sz="2000" dirty="0" smtClean="0">
              <a:solidFill>
                <a:srgbClr val="002060"/>
              </a:solidFill>
            </a:rPr>
            <a:t>в якій основним компонентом є перехід до неформальної моделі управління з проведенням інтерв'ю, створенням комітетів і груп обговорень серед студентів, адміністраторів та персоналу і т.д.</a:t>
          </a:r>
          <a:endParaRPr lang="ru-RU" sz="2000" dirty="0" smtClean="0">
            <a:solidFill>
              <a:srgbClr val="002060"/>
            </a:solidFill>
          </a:endParaRPr>
        </a:p>
      </dgm:t>
    </dgm:pt>
    <dgm:pt modelId="{83DA0898-7158-4B2D-ABDB-B2C81199C884}" type="parTrans" cxnId="{6D15C215-78A4-4E25-8F0F-D8258AFED429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6BB8E787-340A-405E-BDDB-20D35F974F20}" type="sibTrans" cxnId="{6D15C215-78A4-4E25-8F0F-D8258AFED429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E5FD243C-42C4-4D8C-802A-76C060B447E0}">
      <dgm:prSet phldrT="[Текст]" custT="1"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B7273947-8131-4E65-A64D-776C21D4CB12}" type="parTrans" cxnId="{DD405BA3-DE9F-42FA-ABCD-44E16891CA1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DD0CA6F-EFF3-4A62-ACB0-4CBCA67EBD11}" type="sibTrans" cxnId="{DD405BA3-DE9F-42FA-ABCD-44E16891CA15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35256C3-4289-498E-AF08-9B5DE1F0B205}">
      <dgm:prSet custT="1"/>
      <dgm:spPr/>
      <dgm:t>
        <a:bodyPr/>
        <a:lstStyle/>
        <a:p>
          <a:endParaRPr lang="uk-UA" sz="2000" dirty="0" smtClean="0">
            <a:solidFill>
              <a:srgbClr val="002060"/>
            </a:solidFill>
          </a:endParaRPr>
        </a:p>
      </dgm:t>
    </dgm:pt>
    <dgm:pt modelId="{48AC2916-D041-4751-86FD-A22097F62B58}" type="parTrans" cxnId="{D8A17B18-A6A0-49F1-AC6A-684794441F54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8D1C545E-52C4-4320-B419-829767074504}" type="sibTrans" cxnId="{D8A17B18-A6A0-49F1-AC6A-684794441F54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028FD107-12C2-445B-9B12-D236F2CCC964}">
      <dgm:prSet custT="1"/>
      <dgm:spPr/>
      <dgm:t>
        <a:bodyPr/>
        <a:lstStyle/>
        <a:p>
          <a:endParaRPr lang="ru-RU" sz="2000" dirty="0" smtClean="0">
            <a:solidFill>
              <a:srgbClr val="002060"/>
            </a:solidFill>
          </a:endParaRPr>
        </a:p>
      </dgm:t>
    </dgm:pt>
    <dgm:pt modelId="{11300950-84A1-4DD8-B27B-25C62714C0FB}" type="parTrans" cxnId="{8812B494-4886-42E8-8B0D-3409FBC1FED8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0FA55F51-8D70-4284-9C41-3554125B5B09}" type="sibTrans" cxnId="{8812B494-4886-42E8-8B0D-3409FBC1FED8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9CB93D83-1A54-4FC8-B24E-EDC2087097C6}" type="pres">
      <dgm:prSet presAssocID="{095B5C4E-A801-4195-8934-A5E8C4DED6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78C522-F4D8-4BA0-835F-A9323081F5CF}" type="pres">
      <dgm:prSet presAssocID="{E5FD243C-42C4-4D8C-802A-76C060B447E0}" presName="composite" presStyleCnt="0"/>
      <dgm:spPr/>
    </dgm:pt>
    <dgm:pt modelId="{200DE6B3-3F64-45DD-9AFF-34580CFA8678}" type="pres">
      <dgm:prSet presAssocID="{E5FD243C-42C4-4D8C-802A-76C060B447E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B30BC-7DA2-4D57-8501-696B66779CC2}" type="pres">
      <dgm:prSet presAssocID="{E5FD243C-42C4-4D8C-802A-76C060B447E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06FB3-8808-47D1-9FDB-7E0896C2C5D5}" type="pres">
      <dgm:prSet presAssocID="{DDD0CA6F-EFF3-4A62-ACB0-4CBCA67EBD11}" presName="sp" presStyleCnt="0"/>
      <dgm:spPr/>
    </dgm:pt>
    <dgm:pt modelId="{1713E35E-5FDF-49E2-8CBA-A9DD688D7F71}" type="pres">
      <dgm:prSet presAssocID="{D35256C3-4289-498E-AF08-9B5DE1F0B205}" presName="composite" presStyleCnt="0"/>
      <dgm:spPr/>
    </dgm:pt>
    <dgm:pt modelId="{C2A781F0-AF0A-42D8-B599-9914B19C2F81}" type="pres">
      <dgm:prSet presAssocID="{D35256C3-4289-498E-AF08-9B5DE1F0B20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F4E71-1029-495A-9D5A-22D56CE57C18}" type="pres">
      <dgm:prSet presAssocID="{D35256C3-4289-498E-AF08-9B5DE1F0B20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4E9B3-85ED-48AB-A4FD-338F26DA4AE4}" type="pres">
      <dgm:prSet presAssocID="{8D1C545E-52C4-4320-B419-829767074504}" presName="sp" presStyleCnt="0"/>
      <dgm:spPr/>
    </dgm:pt>
    <dgm:pt modelId="{DC2687C1-0622-4341-A749-C1F567E1EB07}" type="pres">
      <dgm:prSet presAssocID="{028FD107-12C2-445B-9B12-D236F2CCC964}" presName="composite" presStyleCnt="0"/>
      <dgm:spPr/>
    </dgm:pt>
    <dgm:pt modelId="{E28D73A0-9D96-4C10-A618-0DF43BAA549D}" type="pres">
      <dgm:prSet presAssocID="{028FD107-12C2-445B-9B12-D236F2CCC9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15FA5-E55B-4BF9-8FB6-998761AC71AF}" type="pres">
      <dgm:prSet presAssocID="{028FD107-12C2-445B-9B12-D236F2CCC964}" presName="descendantText" presStyleLbl="alignAcc1" presStyleIdx="2" presStyleCnt="3" custScaleY="167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15C215-78A4-4E25-8F0F-D8258AFED429}" srcId="{028FD107-12C2-445B-9B12-D236F2CCC964}" destId="{114D608D-B0F1-4FAA-B1C7-9491C91B6C35}" srcOrd="0" destOrd="0" parTransId="{83DA0898-7158-4B2D-ABDB-B2C81199C884}" sibTransId="{6BB8E787-340A-405E-BDDB-20D35F974F20}"/>
    <dgm:cxn modelId="{62E00980-4384-4442-956B-B47CAA672368}" type="presOf" srcId="{DB8ABEBB-7758-4D3C-9B4B-7C6AD5664B92}" destId="{AACB30BC-7DA2-4D57-8501-696B66779CC2}" srcOrd="0" destOrd="0" presId="urn:microsoft.com/office/officeart/2005/8/layout/chevron2"/>
    <dgm:cxn modelId="{38068B9A-E4C4-4A64-9786-03B20C37F532}" srcId="{E5FD243C-42C4-4D8C-802A-76C060B447E0}" destId="{DB8ABEBB-7758-4D3C-9B4B-7C6AD5664B92}" srcOrd="0" destOrd="0" parTransId="{5C615FAE-716A-4A92-959B-3188E44BF631}" sibTransId="{560E64ED-1330-44C2-A402-0DCF20F30F29}"/>
    <dgm:cxn modelId="{602D7BF5-0F03-4105-ABF6-4661EEA22DBC}" type="presOf" srcId="{E5FD243C-42C4-4D8C-802A-76C060B447E0}" destId="{200DE6B3-3F64-45DD-9AFF-34580CFA8678}" srcOrd="0" destOrd="0" presId="urn:microsoft.com/office/officeart/2005/8/layout/chevron2"/>
    <dgm:cxn modelId="{45D3C8A4-64F5-42D9-85B6-09E7F42DBB02}" type="presOf" srcId="{D35256C3-4289-498E-AF08-9B5DE1F0B205}" destId="{C2A781F0-AF0A-42D8-B599-9914B19C2F81}" srcOrd="0" destOrd="0" presId="urn:microsoft.com/office/officeart/2005/8/layout/chevron2"/>
    <dgm:cxn modelId="{C055C207-165C-4740-8070-CE6D1852B123}" type="presOf" srcId="{095B5C4E-A801-4195-8934-A5E8C4DED643}" destId="{9CB93D83-1A54-4FC8-B24E-EDC2087097C6}" srcOrd="0" destOrd="0" presId="urn:microsoft.com/office/officeart/2005/8/layout/chevron2"/>
    <dgm:cxn modelId="{DD405BA3-DE9F-42FA-ABCD-44E16891CA15}" srcId="{095B5C4E-A801-4195-8934-A5E8C4DED643}" destId="{E5FD243C-42C4-4D8C-802A-76C060B447E0}" srcOrd="0" destOrd="0" parTransId="{B7273947-8131-4E65-A64D-776C21D4CB12}" sibTransId="{DDD0CA6F-EFF3-4A62-ACB0-4CBCA67EBD11}"/>
    <dgm:cxn modelId="{CD8C5A75-9505-4BB2-8A98-C3FFE0AAC0D7}" type="presOf" srcId="{028FD107-12C2-445B-9B12-D236F2CCC964}" destId="{E28D73A0-9D96-4C10-A618-0DF43BAA549D}" srcOrd="0" destOrd="0" presId="urn:microsoft.com/office/officeart/2005/8/layout/chevron2"/>
    <dgm:cxn modelId="{8812B494-4886-42E8-8B0D-3409FBC1FED8}" srcId="{095B5C4E-A801-4195-8934-A5E8C4DED643}" destId="{028FD107-12C2-445B-9B12-D236F2CCC964}" srcOrd="2" destOrd="0" parTransId="{11300950-84A1-4DD8-B27B-25C62714C0FB}" sibTransId="{0FA55F51-8D70-4284-9C41-3554125B5B09}"/>
    <dgm:cxn modelId="{D8A17B18-A6A0-49F1-AC6A-684794441F54}" srcId="{095B5C4E-A801-4195-8934-A5E8C4DED643}" destId="{D35256C3-4289-498E-AF08-9B5DE1F0B205}" srcOrd="1" destOrd="0" parTransId="{48AC2916-D041-4751-86FD-A22097F62B58}" sibTransId="{8D1C545E-52C4-4320-B419-829767074504}"/>
    <dgm:cxn modelId="{ED853DB7-2AAD-41E7-BDCE-DEC7D1510592}" type="presOf" srcId="{B176BD6C-4AA4-4175-92BF-552BDA1420D0}" destId="{ABCF4E71-1029-495A-9D5A-22D56CE57C18}" srcOrd="0" destOrd="0" presId="urn:microsoft.com/office/officeart/2005/8/layout/chevron2"/>
    <dgm:cxn modelId="{A497E7D8-A311-4F7D-AACA-221431CC370C}" srcId="{D35256C3-4289-498E-AF08-9B5DE1F0B205}" destId="{B176BD6C-4AA4-4175-92BF-552BDA1420D0}" srcOrd="0" destOrd="0" parTransId="{ADDDBB58-670A-44E7-A302-A577E290A891}" sibTransId="{FD8F5144-9FC0-48EB-A4C6-6387FD19B2ED}"/>
    <dgm:cxn modelId="{B916AC8D-EDF4-436E-A6C5-144E16D74E6F}" type="presOf" srcId="{114D608D-B0F1-4FAA-B1C7-9491C91B6C35}" destId="{FBA15FA5-E55B-4BF9-8FB6-998761AC71AF}" srcOrd="0" destOrd="0" presId="urn:microsoft.com/office/officeart/2005/8/layout/chevron2"/>
    <dgm:cxn modelId="{347D545F-A75F-4777-A05B-BC7E1D2CEF47}" type="presParOf" srcId="{9CB93D83-1A54-4FC8-B24E-EDC2087097C6}" destId="{B978C522-F4D8-4BA0-835F-A9323081F5CF}" srcOrd="0" destOrd="0" presId="urn:microsoft.com/office/officeart/2005/8/layout/chevron2"/>
    <dgm:cxn modelId="{7A864B91-412C-4E6B-8A4F-25723D9DE353}" type="presParOf" srcId="{B978C522-F4D8-4BA0-835F-A9323081F5CF}" destId="{200DE6B3-3F64-45DD-9AFF-34580CFA8678}" srcOrd="0" destOrd="0" presId="urn:microsoft.com/office/officeart/2005/8/layout/chevron2"/>
    <dgm:cxn modelId="{E529DB75-EDB7-421E-B5A7-EDC956906FBC}" type="presParOf" srcId="{B978C522-F4D8-4BA0-835F-A9323081F5CF}" destId="{AACB30BC-7DA2-4D57-8501-696B66779CC2}" srcOrd="1" destOrd="0" presId="urn:microsoft.com/office/officeart/2005/8/layout/chevron2"/>
    <dgm:cxn modelId="{F50A293E-2939-402F-B2B0-005D79A470F5}" type="presParOf" srcId="{9CB93D83-1A54-4FC8-B24E-EDC2087097C6}" destId="{B1506FB3-8808-47D1-9FDB-7E0896C2C5D5}" srcOrd="1" destOrd="0" presId="urn:microsoft.com/office/officeart/2005/8/layout/chevron2"/>
    <dgm:cxn modelId="{39940C80-98D7-4BD2-9511-A6E0848946FA}" type="presParOf" srcId="{9CB93D83-1A54-4FC8-B24E-EDC2087097C6}" destId="{1713E35E-5FDF-49E2-8CBA-A9DD688D7F71}" srcOrd="2" destOrd="0" presId="urn:microsoft.com/office/officeart/2005/8/layout/chevron2"/>
    <dgm:cxn modelId="{52D7A6AD-3CE7-4572-81BD-62C6099C6382}" type="presParOf" srcId="{1713E35E-5FDF-49E2-8CBA-A9DD688D7F71}" destId="{C2A781F0-AF0A-42D8-B599-9914B19C2F81}" srcOrd="0" destOrd="0" presId="urn:microsoft.com/office/officeart/2005/8/layout/chevron2"/>
    <dgm:cxn modelId="{A9857206-47DF-4A79-9941-952A7078400D}" type="presParOf" srcId="{1713E35E-5FDF-49E2-8CBA-A9DD688D7F71}" destId="{ABCF4E71-1029-495A-9D5A-22D56CE57C18}" srcOrd="1" destOrd="0" presId="urn:microsoft.com/office/officeart/2005/8/layout/chevron2"/>
    <dgm:cxn modelId="{BD3D5585-5961-40BF-98FD-295174F39076}" type="presParOf" srcId="{9CB93D83-1A54-4FC8-B24E-EDC2087097C6}" destId="{90F4E9B3-85ED-48AB-A4FD-338F26DA4AE4}" srcOrd="3" destOrd="0" presId="urn:microsoft.com/office/officeart/2005/8/layout/chevron2"/>
    <dgm:cxn modelId="{0C1964B1-B57D-4744-8AA1-FD1714B49075}" type="presParOf" srcId="{9CB93D83-1A54-4FC8-B24E-EDC2087097C6}" destId="{DC2687C1-0622-4341-A749-C1F567E1EB07}" srcOrd="4" destOrd="0" presId="urn:microsoft.com/office/officeart/2005/8/layout/chevron2"/>
    <dgm:cxn modelId="{7F0DB458-D05F-465B-BDC2-23384B4D4893}" type="presParOf" srcId="{DC2687C1-0622-4341-A749-C1F567E1EB07}" destId="{E28D73A0-9D96-4C10-A618-0DF43BAA549D}" srcOrd="0" destOrd="0" presId="urn:microsoft.com/office/officeart/2005/8/layout/chevron2"/>
    <dgm:cxn modelId="{BEFA5A89-B420-4854-BA42-496208AB7105}" type="presParOf" srcId="{DC2687C1-0622-4341-A749-C1F567E1EB07}" destId="{FBA15FA5-E55B-4BF9-8FB6-998761AC71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065CA5-452D-4964-8265-3FBF75747A35}" type="doc">
      <dgm:prSet loTypeId="urn:microsoft.com/office/officeart/2005/8/layout/chevron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5913012-D994-4AB3-8219-2F5EEA8235C9}">
      <dgm:prSet phldrT="[Текст]" custT="1"/>
      <dgm:spPr/>
      <dgm:t>
        <a:bodyPr/>
        <a:lstStyle/>
        <a:p>
          <a:r>
            <a:rPr lang="uk-UA" sz="1800" b="1" noProof="0" dirty="0" smtClean="0">
              <a:solidFill>
                <a:srgbClr val="C00000"/>
              </a:solidFill>
            </a:rPr>
            <a:t>Консалтинг </a:t>
          </a:r>
          <a:r>
            <a:rPr lang="uk-UA" sz="1800" noProof="0" dirty="0" smtClean="0">
              <a:solidFill>
                <a:srgbClr val="002060"/>
              </a:solidFill>
            </a:rPr>
            <a:t>– представники Відділу інформаційних технологій СУВ можуть виступати в якості стратегічних консультантів </a:t>
          </a:r>
          <a:r>
            <a:rPr lang="uk-UA" sz="1800" noProof="0" dirty="0" smtClean="0">
              <a:solidFill>
                <a:srgbClr val="002060"/>
              </a:solidFill>
            </a:rPr>
            <a:t>у </a:t>
          </a:r>
          <a:r>
            <a:rPr lang="uk-UA" sz="1800" noProof="0" dirty="0" smtClean="0">
              <a:solidFill>
                <a:srgbClr val="002060"/>
              </a:solidFill>
            </a:rPr>
            <a:t>підтримку бажання ХДУ по здійсненню процесу стратегічного планування. </a:t>
          </a:r>
          <a:endParaRPr lang="uk-UA" sz="1800" noProof="0" dirty="0">
            <a:solidFill>
              <a:srgbClr val="002060"/>
            </a:solidFill>
          </a:endParaRPr>
        </a:p>
      </dgm:t>
    </dgm:pt>
    <dgm:pt modelId="{7F16B8D4-5829-4826-B6E6-641ECDE3C425}" type="parTrans" cxnId="{3D58AD22-3984-4D77-B886-B91234AD1A4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6BE7559-B001-4128-B54C-4192BB86ABB7}" type="sibTrans" cxnId="{3D58AD22-3984-4D77-B886-B91234AD1A4B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070D8277-10A7-492E-BF4B-59F36A345158}">
      <dgm:prSet custT="1"/>
      <dgm:spPr/>
      <dgm:t>
        <a:bodyPr/>
        <a:lstStyle/>
        <a:p>
          <a:r>
            <a:rPr lang="uk-UA" sz="1800" b="1" noProof="0" smtClean="0">
              <a:solidFill>
                <a:srgbClr val="C00000"/>
              </a:solidFill>
            </a:rPr>
            <a:t>Отримання грантової допомоги </a:t>
          </a:r>
          <a:r>
            <a:rPr lang="uk-UA" sz="1800" noProof="0" smtClean="0">
              <a:solidFill>
                <a:srgbClr val="002060"/>
              </a:solidFill>
            </a:rPr>
            <a:t>– СУВ і ХДУ можуть працювати разом над короткостроковими проектами, програмами, що фінансуються  урядом та організаціями, які надають гранти на дослідження.</a:t>
          </a:r>
        </a:p>
      </dgm:t>
    </dgm:pt>
    <dgm:pt modelId="{AA8DFBF0-AC3B-49BD-8C50-46B71F66943D}" type="parTrans" cxnId="{0A8AB395-438C-4154-B705-0AF186C1FED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CC41F09-A4F5-4D5A-B268-32AC34F2EE52}" type="sibTrans" cxnId="{0A8AB395-438C-4154-B705-0AF186C1FED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B8F34FD4-2376-49EB-8400-2AC013621569}">
      <dgm:prSet custT="1"/>
      <dgm:spPr/>
      <dgm:t>
        <a:bodyPr/>
        <a:lstStyle/>
        <a:p>
          <a:r>
            <a:rPr lang="uk-UA" sz="1800" b="1" noProof="0" smtClean="0">
              <a:solidFill>
                <a:srgbClr val="C00000"/>
              </a:solidFill>
            </a:rPr>
            <a:t>Стажування </a:t>
          </a:r>
          <a:r>
            <a:rPr lang="uk-UA" sz="1800" noProof="0" smtClean="0">
              <a:solidFill>
                <a:srgbClr val="002060"/>
              </a:solidFill>
            </a:rPr>
            <a:t>– СУВ і ХДУ могли б допомогти полегшити і забезпечити міжнародні стажування для студентів СУВ і ХДУ, які зосереджені на сфері інформаційних технологій.</a:t>
          </a:r>
        </a:p>
      </dgm:t>
    </dgm:pt>
    <dgm:pt modelId="{9A949C12-4ECA-41BF-9EB8-1A984920B8A2}" type="parTrans" cxnId="{3C78389D-5C76-4D61-9201-AEE1DBEA85D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46795D5-7379-492F-8158-7B0004C074F9}" type="sibTrans" cxnId="{3C78389D-5C76-4D61-9201-AEE1DBEA85D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2C1E783E-E603-4954-B224-A56D6BB498A4}">
      <dgm:prSet custT="1"/>
      <dgm:spPr/>
      <dgm:t>
        <a:bodyPr/>
        <a:lstStyle/>
        <a:p>
          <a:r>
            <a:rPr lang="uk-UA" sz="1800" b="1" noProof="0" dirty="0" smtClean="0">
              <a:solidFill>
                <a:srgbClr val="C00000"/>
              </a:solidFill>
            </a:rPr>
            <a:t>Програми навчання за кордоном професорсько-викладацького складу </a:t>
          </a:r>
          <a:r>
            <a:rPr lang="uk-UA" sz="1800" noProof="0" dirty="0" smtClean="0">
              <a:solidFill>
                <a:srgbClr val="002060"/>
              </a:solidFill>
            </a:rPr>
            <a:t>– СУВ і ХДУ можуть розмістити групи студентів та </a:t>
          </a:r>
          <a:r>
            <a:rPr lang="uk-UA" sz="1800" noProof="0" dirty="0" smtClean="0">
              <a:solidFill>
                <a:srgbClr val="002060"/>
              </a:solidFill>
            </a:rPr>
            <a:t>членів </a:t>
          </a:r>
          <a:r>
            <a:rPr lang="uk-UA" sz="1800" noProof="0" dirty="0" smtClean="0">
              <a:solidFill>
                <a:srgbClr val="002060"/>
              </a:solidFill>
            </a:rPr>
            <a:t>установ</a:t>
          </a:r>
          <a:r>
            <a:rPr lang="uk-UA" sz="1800" noProof="0" dirty="0" smtClean="0">
              <a:solidFill>
                <a:srgbClr val="002060"/>
              </a:solidFill>
            </a:rPr>
            <a:t>, що </a:t>
          </a:r>
          <a:r>
            <a:rPr lang="uk-UA" sz="1800" noProof="0" smtClean="0">
              <a:solidFill>
                <a:srgbClr val="002060"/>
              </a:solidFill>
            </a:rPr>
            <a:t>їх супроводжують, </a:t>
          </a:r>
          <a:r>
            <a:rPr lang="uk-UA" sz="1800" noProof="0" dirty="0" smtClean="0">
              <a:solidFill>
                <a:srgbClr val="002060"/>
              </a:solidFill>
            </a:rPr>
            <a:t>факультетів в рамках програми майбутнього навчання за кордоном.</a:t>
          </a:r>
        </a:p>
      </dgm:t>
    </dgm:pt>
    <dgm:pt modelId="{BD4AE3CD-59A1-4C17-9569-7CCF77691750}" type="parTrans" cxnId="{242E1732-1498-4F50-9472-FDA9740F0E4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60763CB-DC18-4081-82ED-6F4CD766C3A7}" type="sibTrans" cxnId="{242E1732-1498-4F50-9472-FDA9740F0E4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BF78C6E-07EF-4E84-83C4-8524B1F7B8B7}">
      <dgm:prSet custT="1"/>
      <dgm:spPr/>
      <dgm:t>
        <a:bodyPr/>
        <a:lstStyle/>
        <a:p>
          <a:endParaRPr lang="uk-UA" sz="1800" noProof="0" smtClean="0">
            <a:solidFill>
              <a:srgbClr val="002060"/>
            </a:solidFill>
          </a:endParaRPr>
        </a:p>
      </dgm:t>
    </dgm:pt>
    <dgm:pt modelId="{75F49FBA-8197-4FB7-BFBD-5758C3885DB7}" type="parTrans" cxnId="{15548B9A-C19A-4CDD-BF55-6FCF7A3D60E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9A25DE4E-4787-43FB-A687-C0EED0E485CD}" type="sibTrans" cxnId="{15548B9A-C19A-4CDD-BF55-6FCF7A3D60ED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93C04BA-0F65-4C8C-962D-5136EF937218}">
      <dgm:prSet custT="1"/>
      <dgm:spPr/>
      <dgm:t>
        <a:bodyPr/>
        <a:lstStyle/>
        <a:p>
          <a:endParaRPr lang="uk-UA" sz="1800" noProof="0" smtClean="0">
            <a:solidFill>
              <a:srgbClr val="002060"/>
            </a:solidFill>
          </a:endParaRPr>
        </a:p>
      </dgm:t>
    </dgm:pt>
    <dgm:pt modelId="{95726471-C26A-4547-8536-B02D8535199F}" type="parTrans" cxnId="{F2EEC011-C595-4214-AEAC-D061E4266AA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BCFEC45-072D-4390-AAA8-6EDBAC7BD2F7}" type="sibTrans" cxnId="{F2EEC011-C595-4214-AEAC-D061E4266AA9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0B02552-F364-4EA7-B411-78BCEEBFD18E}">
      <dgm:prSet custT="1"/>
      <dgm:spPr/>
      <dgm:t>
        <a:bodyPr/>
        <a:lstStyle/>
        <a:p>
          <a:endParaRPr lang="uk-UA" sz="1800" noProof="0" smtClean="0">
            <a:solidFill>
              <a:srgbClr val="002060"/>
            </a:solidFill>
          </a:endParaRPr>
        </a:p>
      </dgm:t>
    </dgm:pt>
    <dgm:pt modelId="{D93A8162-CC48-49A3-B3E5-E95A83D998D2}" type="parTrans" cxnId="{7D7655D5-2630-41A1-85E0-C52197D029C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532E9231-0799-41DD-8452-336AE5597845}" type="sibTrans" cxnId="{7D7655D5-2630-41A1-85E0-C52197D029CF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92254A0-8DD6-48CE-BE10-1E220FA09CFB}">
      <dgm:prSet phldrT="[Текст]" custT="1"/>
      <dgm:spPr/>
      <dgm:t>
        <a:bodyPr/>
        <a:lstStyle/>
        <a:p>
          <a:endParaRPr lang="uk-UA" sz="1800" noProof="0">
            <a:solidFill>
              <a:srgbClr val="002060"/>
            </a:solidFill>
          </a:endParaRPr>
        </a:p>
      </dgm:t>
    </dgm:pt>
    <dgm:pt modelId="{11A423F7-C0AD-4E0F-8659-DD1C0986301B}" type="parTrans" cxnId="{A1A8C96F-F20F-4011-A764-867EFBD45E9E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349AEC9-F82A-4B25-87BE-A7B11ED68CC0}" type="sibTrans" cxnId="{A1A8C96F-F20F-4011-A764-867EFBD45E9E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B1D4292-316F-4F7F-9AE8-ABD7E257A284}">
      <dgm:prSet phldrT="[Текст]" custT="1"/>
      <dgm:spPr/>
      <dgm:t>
        <a:bodyPr/>
        <a:lstStyle/>
        <a:p>
          <a:r>
            <a:rPr lang="uk-UA" sz="1800" b="1" noProof="0" dirty="0" smtClean="0">
              <a:solidFill>
                <a:srgbClr val="C00000"/>
              </a:solidFill>
            </a:rPr>
            <a:t>Двосторонні обміни </a:t>
          </a:r>
          <a:r>
            <a:rPr lang="uk-UA" sz="1800" noProof="0" dirty="0" smtClean="0">
              <a:solidFill>
                <a:srgbClr val="002060"/>
              </a:solidFill>
            </a:rPr>
            <a:t>співробітниками між СУВ і ХДУ будуть відігравати важливу роль </a:t>
          </a:r>
          <a:r>
            <a:rPr lang="uk-UA" sz="1800" noProof="0" dirty="0" smtClean="0">
              <a:solidFill>
                <a:srgbClr val="002060"/>
              </a:solidFill>
            </a:rPr>
            <a:t>у </a:t>
          </a:r>
          <a:r>
            <a:rPr lang="uk-UA" sz="1800" noProof="0" dirty="0" smtClean="0">
              <a:solidFill>
                <a:srgbClr val="002060"/>
              </a:solidFill>
            </a:rPr>
            <a:t>цьому процесі.</a:t>
          </a:r>
          <a:endParaRPr lang="uk-UA" sz="1800" noProof="0" dirty="0">
            <a:solidFill>
              <a:srgbClr val="002060"/>
            </a:solidFill>
          </a:endParaRPr>
        </a:p>
      </dgm:t>
    </dgm:pt>
    <dgm:pt modelId="{5FB6F489-16C1-4623-82D8-BD83006D2314}" type="parTrans" cxnId="{EA22566A-402F-4D23-8D92-E61F74CE750D}">
      <dgm:prSet/>
      <dgm:spPr/>
      <dgm:t>
        <a:bodyPr/>
        <a:lstStyle/>
        <a:p>
          <a:endParaRPr lang="ru-RU"/>
        </a:p>
      </dgm:t>
    </dgm:pt>
    <dgm:pt modelId="{9125621A-4562-49D7-A574-63E9D9688F28}" type="sibTrans" cxnId="{EA22566A-402F-4D23-8D92-E61F74CE750D}">
      <dgm:prSet/>
      <dgm:spPr/>
      <dgm:t>
        <a:bodyPr/>
        <a:lstStyle/>
        <a:p>
          <a:endParaRPr lang="ru-RU"/>
        </a:p>
      </dgm:t>
    </dgm:pt>
    <dgm:pt modelId="{ECBE7337-7C32-47B0-B502-37CB71A71592}">
      <dgm:prSet phldrT="[Текст]" custT="1"/>
      <dgm:spPr/>
      <dgm:t>
        <a:bodyPr/>
        <a:lstStyle/>
        <a:p>
          <a:endParaRPr lang="uk-UA" sz="1800" noProof="0">
            <a:solidFill>
              <a:srgbClr val="002060"/>
            </a:solidFill>
          </a:endParaRPr>
        </a:p>
      </dgm:t>
    </dgm:pt>
    <dgm:pt modelId="{B351F179-F89E-4759-8635-39433C027E6A}" type="parTrans" cxnId="{2737B508-D222-4BFA-B018-76A59E53784E}">
      <dgm:prSet/>
      <dgm:spPr/>
      <dgm:t>
        <a:bodyPr/>
        <a:lstStyle/>
        <a:p>
          <a:endParaRPr lang="ru-RU"/>
        </a:p>
      </dgm:t>
    </dgm:pt>
    <dgm:pt modelId="{D2C6F26E-3020-49EF-8C0E-FA54C60443EE}" type="sibTrans" cxnId="{2737B508-D222-4BFA-B018-76A59E53784E}">
      <dgm:prSet/>
      <dgm:spPr/>
      <dgm:t>
        <a:bodyPr/>
        <a:lstStyle/>
        <a:p>
          <a:endParaRPr lang="ru-RU"/>
        </a:p>
      </dgm:t>
    </dgm:pt>
    <dgm:pt modelId="{1DEAF9F0-4758-42A0-ABEC-DF0885C5B135}" type="pres">
      <dgm:prSet presAssocID="{A4065CA5-452D-4964-8265-3FBF75747A3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66994-C824-4728-B18A-D2C9A6315771}" type="pres">
      <dgm:prSet presAssocID="{E92254A0-8DD6-48CE-BE10-1E220FA09CFB}" presName="composite" presStyleCnt="0"/>
      <dgm:spPr/>
    </dgm:pt>
    <dgm:pt modelId="{2F0F1606-9B88-4C4D-8026-DAEE594B8C17}" type="pres">
      <dgm:prSet presAssocID="{E92254A0-8DD6-48CE-BE10-1E220FA09CF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9774E-CB13-4B5D-9684-AC8C99C07BB4}" type="pres">
      <dgm:prSet presAssocID="{E92254A0-8DD6-48CE-BE10-1E220FA09CFB}" presName="descendantText" presStyleLbl="alignAcc1" presStyleIdx="0" presStyleCnt="5" custScaleY="156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6DE92-3B97-47DF-93C3-87E46CF01EA5}" type="pres">
      <dgm:prSet presAssocID="{4349AEC9-F82A-4B25-87BE-A7B11ED68CC0}" presName="sp" presStyleCnt="0"/>
      <dgm:spPr/>
    </dgm:pt>
    <dgm:pt modelId="{FD0741DA-3611-4379-B8BA-D8B383E1B255}" type="pres">
      <dgm:prSet presAssocID="{ECBE7337-7C32-47B0-B502-37CB71A71592}" presName="composite" presStyleCnt="0"/>
      <dgm:spPr/>
    </dgm:pt>
    <dgm:pt modelId="{50263E09-938F-447E-984D-8B4CA1A390FB}" type="pres">
      <dgm:prSet presAssocID="{ECBE7337-7C32-47B0-B502-37CB71A7159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8DDA7-FE0C-4EF2-BC8C-AF0DC1CE8201}" type="pres">
      <dgm:prSet presAssocID="{ECBE7337-7C32-47B0-B502-37CB71A7159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4A4F6-57CF-400A-97B1-8F56FB9C7315}" type="pres">
      <dgm:prSet presAssocID="{D2C6F26E-3020-49EF-8C0E-FA54C60443EE}" presName="sp" presStyleCnt="0"/>
      <dgm:spPr/>
    </dgm:pt>
    <dgm:pt modelId="{669557C2-F91C-4D5E-995D-4B295060874C}" type="pres">
      <dgm:prSet presAssocID="{80B02552-F364-4EA7-B411-78BCEEBFD18E}" presName="composite" presStyleCnt="0"/>
      <dgm:spPr/>
    </dgm:pt>
    <dgm:pt modelId="{D78651E9-083E-4707-BF47-C10EB4FBC977}" type="pres">
      <dgm:prSet presAssocID="{80B02552-F364-4EA7-B411-78BCEEBFD18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F2BB7-4BA4-4894-89E2-B3AC9226B8CE}" type="pres">
      <dgm:prSet presAssocID="{80B02552-F364-4EA7-B411-78BCEEBFD18E}" presName="descendantText" presStyleLbl="alignAcc1" presStyleIdx="2" presStyleCnt="5" custScaleY="127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F9E3B-24DF-4798-9A93-382EECB08388}" type="pres">
      <dgm:prSet presAssocID="{532E9231-0799-41DD-8452-336AE5597845}" presName="sp" presStyleCnt="0"/>
      <dgm:spPr/>
    </dgm:pt>
    <dgm:pt modelId="{C38A69A9-49C6-4B05-912B-26A93EFA7BDE}" type="pres">
      <dgm:prSet presAssocID="{9BF78C6E-07EF-4E84-83C4-8524B1F7B8B7}" presName="composite" presStyleCnt="0"/>
      <dgm:spPr/>
    </dgm:pt>
    <dgm:pt modelId="{D52DEE6D-19D2-4DA8-8661-CD36643B5DB1}" type="pres">
      <dgm:prSet presAssocID="{9BF78C6E-07EF-4E84-83C4-8524B1F7B8B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77883-7430-4D8A-BF33-204B3BDD7169}" type="pres">
      <dgm:prSet presAssocID="{9BF78C6E-07EF-4E84-83C4-8524B1F7B8B7}" presName="descendantText" presStyleLbl="alignAcc1" presStyleIdx="3" presStyleCnt="5" custScaleY="129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5E8EB-0B7A-4488-A5BF-FE2C641B9250}" type="pres">
      <dgm:prSet presAssocID="{9A25DE4E-4787-43FB-A687-C0EED0E485CD}" presName="sp" presStyleCnt="0"/>
      <dgm:spPr/>
    </dgm:pt>
    <dgm:pt modelId="{AABC01A7-C17D-47BB-914A-C4A22C276862}" type="pres">
      <dgm:prSet presAssocID="{193C04BA-0F65-4C8C-962D-5136EF937218}" presName="composite" presStyleCnt="0"/>
      <dgm:spPr/>
    </dgm:pt>
    <dgm:pt modelId="{2F179899-7FFD-42C4-A0E9-861CF22D22EE}" type="pres">
      <dgm:prSet presAssocID="{193C04BA-0F65-4C8C-962D-5136EF93721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2C46A-23E9-474F-BA22-C7C8F94F1C30}" type="pres">
      <dgm:prSet presAssocID="{193C04BA-0F65-4C8C-962D-5136EF937218}" presName="descendantText" presStyleLbl="alignAcc1" presStyleIdx="4" presStyleCnt="5" custScaleY="132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48B9A-C19A-4CDD-BF55-6FCF7A3D60ED}" srcId="{A4065CA5-452D-4964-8265-3FBF75747A35}" destId="{9BF78C6E-07EF-4E84-83C4-8524B1F7B8B7}" srcOrd="3" destOrd="0" parTransId="{75F49FBA-8197-4FB7-BFBD-5758C3885DB7}" sibTransId="{9A25DE4E-4787-43FB-A687-C0EED0E485CD}"/>
    <dgm:cxn modelId="{1478EA6B-48CD-413E-B77B-EB9F4BCA79BF}" type="presOf" srcId="{193C04BA-0F65-4C8C-962D-5136EF937218}" destId="{2F179899-7FFD-42C4-A0E9-861CF22D22EE}" srcOrd="0" destOrd="0" presId="urn:microsoft.com/office/officeart/2005/8/layout/chevron2"/>
    <dgm:cxn modelId="{3C78389D-5C76-4D61-9201-AEE1DBEA85DF}" srcId="{9BF78C6E-07EF-4E84-83C4-8524B1F7B8B7}" destId="{B8F34FD4-2376-49EB-8400-2AC013621569}" srcOrd="0" destOrd="0" parTransId="{9A949C12-4ECA-41BF-9EB8-1A984920B8A2}" sibTransId="{846795D5-7379-492F-8158-7B0004C074F9}"/>
    <dgm:cxn modelId="{EA22566A-402F-4D23-8D92-E61F74CE750D}" srcId="{ECBE7337-7C32-47B0-B502-37CB71A71592}" destId="{EB1D4292-316F-4F7F-9AE8-ABD7E257A284}" srcOrd="0" destOrd="0" parTransId="{5FB6F489-16C1-4623-82D8-BD83006D2314}" sibTransId="{9125621A-4562-49D7-A574-63E9D9688F28}"/>
    <dgm:cxn modelId="{0A8AB395-438C-4154-B705-0AF186C1FED1}" srcId="{80B02552-F364-4EA7-B411-78BCEEBFD18E}" destId="{070D8277-10A7-492E-BF4B-59F36A345158}" srcOrd="0" destOrd="0" parTransId="{AA8DFBF0-AC3B-49BD-8C50-46B71F66943D}" sibTransId="{ECC41F09-A4F5-4D5A-B268-32AC34F2EE52}"/>
    <dgm:cxn modelId="{E6FB7FC1-40EA-40CD-A3C3-98A85F1FA199}" type="presOf" srcId="{9BF78C6E-07EF-4E84-83C4-8524B1F7B8B7}" destId="{D52DEE6D-19D2-4DA8-8661-CD36643B5DB1}" srcOrd="0" destOrd="0" presId="urn:microsoft.com/office/officeart/2005/8/layout/chevron2"/>
    <dgm:cxn modelId="{4A96517A-F445-4B9D-B8BA-E617116513B4}" type="presOf" srcId="{2C1E783E-E603-4954-B224-A56D6BB498A4}" destId="{BDB2C46A-23E9-474F-BA22-C7C8F94F1C30}" srcOrd="0" destOrd="0" presId="urn:microsoft.com/office/officeart/2005/8/layout/chevron2"/>
    <dgm:cxn modelId="{244D5FE5-BD2A-4B6A-B359-509D065EE829}" type="presOf" srcId="{B8F34FD4-2376-49EB-8400-2AC013621569}" destId="{0BF77883-7430-4D8A-BF33-204B3BDD7169}" srcOrd="0" destOrd="0" presId="urn:microsoft.com/office/officeart/2005/8/layout/chevron2"/>
    <dgm:cxn modelId="{DCE3E9B2-A0DB-48FC-98CF-F56A2F959348}" type="presOf" srcId="{070D8277-10A7-492E-BF4B-59F36A345158}" destId="{3C1F2BB7-4BA4-4894-89E2-B3AC9226B8CE}" srcOrd="0" destOrd="0" presId="urn:microsoft.com/office/officeart/2005/8/layout/chevron2"/>
    <dgm:cxn modelId="{E359431A-49B8-4404-95D1-06D49806880A}" type="presOf" srcId="{A4065CA5-452D-4964-8265-3FBF75747A35}" destId="{1DEAF9F0-4758-42A0-ABEC-DF0885C5B135}" srcOrd="0" destOrd="0" presId="urn:microsoft.com/office/officeart/2005/8/layout/chevron2"/>
    <dgm:cxn modelId="{3D58AD22-3984-4D77-B886-B91234AD1A4B}" srcId="{E92254A0-8DD6-48CE-BE10-1E220FA09CFB}" destId="{C5913012-D994-4AB3-8219-2F5EEA8235C9}" srcOrd="0" destOrd="0" parTransId="{7F16B8D4-5829-4826-B6E6-641ECDE3C425}" sibTransId="{46BE7559-B001-4128-B54C-4192BB86ABB7}"/>
    <dgm:cxn modelId="{F2EEC011-C595-4214-AEAC-D061E4266AA9}" srcId="{A4065CA5-452D-4964-8265-3FBF75747A35}" destId="{193C04BA-0F65-4C8C-962D-5136EF937218}" srcOrd="4" destOrd="0" parTransId="{95726471-C26A-4547-8536-B02D8535199F}" sibTransId="{5BCFEC45-072D-4390-AAA8-6EDBAC7BD2F7}"/>
    <dgm:cxn modelId="{FE438EE2-A090-4468-989D-29344ED0210D}" type="presOf" srcId="{80B02552-F364-4EA7-B411-78BCEEBFD18E}" destId="{D78651E9-083E-4707-BF47-C10EB4FBC977}" srcOrd="0" destOrd="0" presId="urn:microsoft.com/office/officeart/2005/8/layout/chevron2"/>
    <dgm:cxn modelId="{2737B508-D222-4BFA-B018-76A59E53784E}" srcId="{A4065CA5-452D-4964-8265-3FBF75747A35}" destId="{ECBE7337-7C32-47B0-B502-37CB71A71592}" srcOrd="1" destOrd="0" parTransId="{B351F179-F89E-4759-8635-39433C027E6A}" sibTransId="{D2C6F26E-3020-49EF-8C0E-FA54C60443EE}"/>
    <dgm:cxn modelId="{EFC25A62-7CAA-4609-8514-8427CAE1F4A2}" type="presOf" srcId="{EB1D4292-316F-4F7F-9AE8-ABD7E257A284}" destId="{C458DDA7-FE0C-4EF2-BC8C-AF0DC1CE8201}" srcOrd="0" destOrd="0" presId="urn:microsoft.com/office/officeart/2005/8/layout/chevron2"/>
    <dgm:cxn modelId="{242E1732-1498-4F50-9472-FDA9740F0E4A}" srcId="{193C04BA-0F65-4C8C-962D-5136EF937218}" destId="{2C1E783E-E603-4954-B224-A56D6BB498A4}" srcOrd="0" destOrd="0" parTransId="{BD4AE3CD-59A1-4C17-9569-7CCF77691750}" sibTransId="{960763CB-DC18-4081-82ED-6F4CD766C3A7}"/>
    <dgm:cxn modelId="{7D7655D5-2630-41A1-85E0-C52197D029CF}" srcId="{A4065CA5-452D-4964-8265-3FBF75747A35}" destId="{80B02552-F364-4EA7-B411-78BCEEBFD18E}" srcOrd="2" destOrd="0" parTransId="{D93A8162-CC48-49A3-B3E5-E95A83D998D2}" sibTransId="{532E9231-0799-41DD-8452-336AE5597845}"/>
    <dgm:cxn modelId="{B4F92725-4F22-45E9-9DB8-6C1370B15FAC}" type="presOf" srcId="{E92254A0-8DD6-48CE-BE10-1E220FA09CFB}" destId="{2F0F1606-9B88-4C4D-8026-DAEE594B8C17}" srcOrd="0" destOrd="0" presId="urn:microsoft.com/office/officeart/2005/8/layout/chevron2"/>
    <dgm:cxn modelId="{A5C915A2-D298-4B77-80BD-32904A1A3377}" type="presOf" srcId="{ECBE7337-7C32-47B0-B502-37CB71A71592}" destId="{50263E09-938F-447E-984D-8B4CA1A390FB}" srcOrd="0" destOrd="0" presId="urn:microsoft.com/office/officeart/2005/8/layout/chevron2"/>
    <dgm:cxn modelId="{192EAD5F-67D2-4CF6-85AE-D46181729C2F}" type="presOf" srcId="{C5913012-D994-4AB3-8219-2F5EEA8235C9}" destId="{ADC9774E-CB13-4B5D-9684-AC8C99C07BB4}" srcOrd="0" destOrd="0" presId="urn:microsoft.com/office/officeart/2005/8/layout/chevron2"/>
    <dgm:cxn modelId="{A1A8C96F-F20F-4011-A764-867EFBD45E9E}" srcId="{A4065CA5-452D-4964-8265-3FBF75747A35}" destId="{E92254A0-8DD6-48CE-BE10-1E220FA09CFB}" srcOrd="0" destOrd="0" parTransId="{11A423F7-C0AD-4E0F-8659-DD1C0986301B}" sibTransId="{4349AEC9-F82A-4B25-87BE-A7B11ED68CC0}"/>
    <dgm:cxn modelId="{5A6B8FA0-987C-48AF-9580-488D459BCF4A}" type="presParOf" srcId="{1DEAF9F0-4758-42A0-ABEC-DF0885C5B135}" destId="{74C66994-C824-4728-B18A-D2C9A6315771}" srcOrd="0" destOrd="0" presId="urn:microsoft.com/office/officeart/2005/8/layout/chevron2"/>
    <dgm:cxn modelId="{20670DE9-33CE-4914-94FF-53A669533202}" type="presParOf" srcId="{74C66994-C824-4728-B18A-D2C9A6315771}" destId="{2F0F1606-9B88-4C4D-8026-DAEE594B8C17}" srcOrd="0" destOrd="0" presId="urn:microsoft.com/office/officeart/2005/8/layout/chevron2"/>
    <dgm:cxn modelId="{4FC3BED1-7523-4BED-B7E3-FF5296041BFF}" type="presParOf" srcId="{74C66994-C824-4728-B18A-D2C9A6315771}" destId="{ADC9774E-CB13-4B5D-9684-AC8C99C07BB4}" srcOrd="1" destOrd="0" presId="urn:microsoft.com/office/officeart/2005/8/layout/chevron2"/>
    <dgm:cxn modelId="{2CEB173B-096C-4A24-90BB-ABB24667482E}" type="presParOf" srcId="{1DEAF9F0-4758-42A0-ABEC-DF0885C5B135}" destId="{26A6DE92-3B97-47DF-93C3-87E46CF01EA5}" srcOrd="1" destOrd="0" presId="urn:microsoft.com/office/officeart/2005/8/layout/chevron2"/>
    <dgm:cxn modelId="{D81D9773-4BE1-498F-B2EB-914389FCBB0E}" type="presParOf" srcId="{1DEAF9F0-4758-42A0-ABEC-DF0885C5B135}" destId="{FD0741DA-3611-4379-B8BA-D8B383E1B255}" srcOrd="2" destOrd="0" presId="urn:microsoft.com/office/officeart/2005/8/layout/chevron2"/>
    <dgm:cxn modelId="{9148CFCD-438F-4AA8-9181-52BC9E6F3D80}" type="presParOf" srcId="{FD0741DA-3611-4379-B8BA-D8B383E1B255}" destId="{50263E09-938F-447E-984D-8B4CA1A390FB}" srcOrd="0" destOrd="0" presId="urn:microsoft.com/office/officeart/2005/8/layout/chevron2"/>
    <dgm:cxn modelId="{E440FAF7-8A87-412A-8223-9A2EF7F58DDB}" type="presParOf" srcId="{FD0741DA-3611-4379-B8BA-D8B383E1B255}" destId="{C458DDA7-FE0C-4EF2-BC8C-AF0DC1CE8201}" srcOrd="1" destOrd="0" presId="urn:microsoft.com/office/officeart/2005/8/layout/chevron2"/>
    <dgm:cxn modelId="{E51B150A-A2D0-4F80-9BC2-886A433F4FD6}" type="presParOf" srcId="{1DEAF9F0-4758-42A0-ABEC-DF0885C5B135}" destId="{4FE4A4F6-57CF-400A-97B1-8F56FB9C7315}" srcOrd="3" destOrd="0" presId="urn:microsoft.com/office/officeart/2005/8/layout/chevron2"/>
    <dgm:cxn modelId="{487725DA-9F5A-4EBD-A1FC-C19793CBD3E3}" type="presParOf" srcId="{1DEAF9F0-4758-42A0-ABEC-DF0885C5B135}" destId="{669557C2-F91C-4D5E-995D-4B295060874C}" srcOrd="4" destOrd="0" presId="urn:microsoft.com/office/officeart/2005/8/layout/chevron2"/>
    <dgm:cxn modelId="{5F1F4AC6-D8B5-4896-8B75-D323243A0ECD}" type="presParOf" srcId="{669557C2-F91C-4D5E-995D-4B295060874C}" destId="{D78651E9-083E-4707-BF47-C10EB4FBC977}" srcOrd="0" destOrd="0" presId="urn:microsoft.com/office/officeart/2005/8/layout/chevron2"/>
    <dgm:cxn modelId="{3AEEC8CB-49CD-475E-B3E7-C409EA2EDA53}" type="presParOf" srcId="{669557C2-F91C-4D5E-995D-4B295060874C}" destId="{3C1F2BB7-4BA4-4894-89E2-B3AC9226B8CE}" srcOrd="1" destOrd="0" presId="urn:microsoft.com/office/officeart/2005/8/layout/chevron2"/>
    <dgm:cxn modelId="{10AE4733-628A-4DD4-99A1-DFD7E2B86076}" type="presParOf" srcId="{1DEAF9F0-4758-42A0-ABEC-DF0885C5B135}" destId="{B50F9E3B-24DF-4798-9A93-382EECB08388}" srcOrd="5" destOrd="0" presId="urn:microsoft.com/office/officeart/2005/8/layout/chevron2"/>
    <dgm:cxn modelId="{7B30B7E5-1F5E-4E9E-A302-13CCEBAFBFC1}" type="presParOf" srcId="{1DEAF9F0-4758-42A0-ABEC-DF0885C5B135}" destId="{C38A69A9-49C6-4B05-912B-26A93EFA7BDE}" srcOrd="6" destOrd="0" presId="urn:microsoft.com/office/officeart/2005/8/layout/chevron2"/>
    <dgm:cxn modelId="{0047C987-BFAC-4622-8C0B-E833B11F49D2}" type="presParOf" srcId="{C38A69A9-49C6-4B05-912B-26A93EFA7BDE}" destId="{D52DEE6D-19D2-4DA8-8661-CD36643B5DB1}" srcOrd="0" destOrd="0" presId="urn:microsoft.com/office/officeart/2005/8/layout/chevron2"/>
    <dgm:cxn modelId="{2F2F3281-4406-4017-817F-74999273580D}" type="presParOf" srcId="{C38A69A9-49C6-4B05-912B-26A93EFA7BDE}" destId="{0BF77883-7430-4D8A-BF33-204B3BDD7169}" srcOrd="1" destOrd="0" presId="urn:microsoft.com/office/officeart/2005/8/layout/chevron2"/>
    <dgm:cxn modelId="{8D017514-2BCE-4022-BAFD-7E9A5197F7D6}" type="presParOf" srcId="{1DEAF9F0-4758-42A0-ABEC-DF0885C5B135}" destId="{F4D5E8EB-0B7A-4488-A5BF-FE2C641B9250}" srcOrd="7" destOrd="0" presId="urn:microsoft.com/office/officeart/2005/8/layout/chevron2"/>
    <dgm:cxn modelId="{C7BD6067-2A78-412C-972F-FBDAF9F58576}" type="presParOf" srcId="{1DEAF9F0-4758-42A0-ABEC-DF0885C5B135}" destId="{AABC01A7-C17D-47BB-914A-C4A22C276862}" srcOrd="8" destOrd="0" presId="urn:microsoft.com/office/officeart/2005/8/layout/chevron2"/>
    <dgm:cxn modelId="{76DEBE18-781E-41E7-BDD3-9B4DAE363167}" type="presParOf" srcId="{AABC01A7-C17D-47BB-914A-C4A22C276862}" destId="{2F179899-7FFD-42C4-A0E9-861CF22D22EE}" srcOrd="0" destOrd="0" presId="urn:microsoft.com/office/officeart/2005/8/layout/chevron2"/>
    <dgm:cxn modelId="{E5926B79-2420-4534-869F-FADF322CECA2}" type="presParOf" srcId="{AABC01A7-C17D-47BB-914A-C4A22C276862}" destId="{BDB2C46A-23E9-474F-BA22-C7C8F94F1C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A727C-F08C-4C41-9FDB-3147789CC882}">
      <dsp:nvSpPr>
        <dsp:cNvPr id="0" name=""/>
        <dsp:cNvSpPr/>
      </dsp:nvSpPr>
      <dsp:spPr>
        <a:xfrm>
          <a:off x="1605047" y="1651704"/>
          <a:ext cx="1362350" cy="13260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noProof="0" smtClean="0"/>
            <a:t>IREX</a:t>
          </a:r>
          <a:endParaRPr lang="en-US" sz="3600" b="1" kern="1200" noProof="0"/>
        </a:p>
      </dsp:txBody>
      <dsp:txXfrm>
        <a:off x="1804559" y="1845903"/>
        <a:ext cx="963326" cy="937676"/>
      </dsp:txXfrm>
    </dsp:sp>
    <dsp:sp modelId="{F3CB3260-E081-4CE2-A1DC-ADE604D2C0E4}">
      <dsp:nvSpPr>
        <dsp:cNvPr id="0" name=""/>
        <dsp:cNvSpPr/>
      </dsp:nvSpPr>
      <dsp:spPr>
        <a:xfrm rot="16200000">
          <a:off x="2106643" y="1120063"/>
          <a:ext cx="359157" cy="4059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/>
        </a:p>
      </dsp:txBody>
      <dsp:txXfrm>
        <a:off x="2160517" y="1255128"/>
        <a:ext cx="251410" cy="243574"/>
      </dsp:txXfrm>
    </dsp:sp>
    <dsp:sp modelId="{4D47D15F-B8ED-46A4-ABA6-8DF4751E9A18}">
      <dsp:nvSpPr>
        <dsp:cNvPr id="0" name=""/>
        <dsp:cNvSpPr/>
      </dsp:nvSpPr>
      <dsp:spPr>
        <a:xfrm>
          <a:off x="1808626" y="18856"/>
          <a:ext cx="955192" cy="955192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Jerry Anyan</a:t>
          </a:r>
          <a:endParaRPr lang="en-US" sz="1400" b="1" kern="1200" noProof="0"/>
        </a:p>
      </dsp:txBody>
      <dsp:txXfrm>
        <a:off x="1855255" y="65485"/>
        <a:ext cx="861934" cy="861934"/>
      </dsp:txXfrm>
    </dsp:sp>
    <dsp:sp modelId="{AA4C337F-71DE-4A5E-940A-693B1E4B5AB9}">
      <dsp:nvSpPr>
        <dsp:cNvPr id="0" name=""/>
        <dsp:cNvSpPr/>
      </dsp:nvSpPr>
      <dsp:spPr>
        <a:xfrm rot="18600000">
          <a:off x="2748457" y="1349190"/>
          <a:ext cx="355279" cy="4059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/>
        </a:p>
      </dsp:txBody>
      <dsp:txXfrm>
        <a:off x="2767494" y="1471205"/>
        <a:ext cx="248695" cy="243574"/>
      </dsp:txXfrm>
    </dsp:sp>
    <dsp:sp modelId="{8858D122-DCD7-485E-9432-142C8AB57374}">
      <dsp:nvSpPr>
        <dsp:cNvPr id="0" name=""/>
        <dsp:cNvSpPr/>
      </dsp:nvSpPr>
      <dsp:spPr>
        <a:xfrm>
          <a:off x="2977400" y="444255"/>
          <a:ext cx="955192" cy="955192"/>
        </a:xfrm>
        <a:prstGeom prst="round2DiagRect">
          <a:avLst/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Augustus Brew</a:t>
          </a:r>
        </a:p>
      </dsp:txBody>
      <dsp:txXfrm>
        <a:off x="3024029" y="490884"/>
        <a:ext cx="861934" cy="861934"/>
      </dsp:txXfrm>
    </dsp:sp>
    <dsp:sp modelId="{646C18EC-9421-4645-AFD2-3B0C59A59806}">
      <dsp:nvSpPr>
        <dsp:cNvPr id="0" name=""/>
        <dsp:cNvSpPr/>
      </dsp:nvSpPr>
      <dsp:spPr>
        <a:xfrm rot="21000000">
          <a:off x="3096844" y="1937985"/>
          <a:ext cx="349845" cy="4059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/>
        </a:p>
      </dsp:txBody>
      <dsp:txXfrm>
        <a:off x="3097641" y="2028288"/>
        <a:ext cx="244892" cy="243574"/>
      </dsp:txXfrm>
    </dsp:sp>
    <dsp:sp modelId="{AE9BD0B2-3B79-4781-ABCE-8AC7846744DF}">
      <dsp:nvSpPr>
        <dsp:cNvPr id="0" name=""/>
        <dsp:cNvSpPr/>
      </dsp:nvSpPr>
      <dsp:spPr>
        <a:xfrm>
          <a:off x="3599291" y="1521403"/>
          <a:ext cx="955192" cy="955192"/>
        </a:xfrm>
        <a:prstGeom prst="round2Diag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Noela Jonathan</a:t>
          </a:r>
        </a:p>
      </dsp:txBody>
      <dsp:txXfrm>
        <a:off x="3645920" y="1568032"/>
        <a:ext cx="861934" cy="861934"/>
      </dsp:txXfrm>
    </dsp:sp>
    <dsp:sp modelId="{159F7B60-3F81-4231-B360-DD663AB7D6C3}">
      <dsp:nvSpPr>
        <dsp:cNvPr id="0" name=""/>
        <dsp:cNvSpPr/>
      </dsp:nvSpPr>
      <dsp:spPr>
        <a:xfrm rot="1800000">
          <a:off x="2975054" y="2611080"/>
          <a:ext cx="352021" cy="4059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/>
        </a:p>
      </dsp:txBody>
      <dsp:txXfrm>
        <a:off x="2982128" y="2665870"/>
        <a:ext cx="246415" cy="243574"/>
      </dsp:txXfrm>
    </dsp:sp>
    <dsp:sp modelId="{718EE918-2AA3-4FD3-BDB0-7205C4D4E9E0}">
      <dsp:nvSpPr>
        <dsp:cNvPr id="0" name=""/>
        <dsp:cNvSpPr/>
      </dsp:nvSpPr>
      <dsp:spPr>
        <a:xfrm>
          <a:off x="3383310" y="2746290"/>
          <a:ext cx="955192" cy="955192"/>
        </a:xfrm>
        <a:prstGeom prst="round2DiagRect">
          <a:avLst/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Aliaksandr Kalbaska</a:t>
          </a:r>
        </a:p>
      </dsp:txBody>
      <dsp:txXfrm>
        <a:off x="3429939" y="2792919"/>
        <a:ext cx="861934" cy="861934"/>
      </dsp:txXfrm>
    </dsp:sp>
    <dsp:sp modelId="{77C6826D-8984-444F-8021-4A3BACB6D89C}">
      <dsp:nvSpPr>
        <dsp:cNvPr id="0" name=""/>
        <dsp:cNvSpPr/>
      </dsp:nvSpPr>
      <dsp:spPr>
        <a:xfrm rot="4200000">
          <a:off x="2446728" y="3044647"/>
          <a:ext cx="358072" cy="4059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/>
        </a:p>
      </dsp:txBody>
      <dsp:txXfrm>
        <a:off x="2482069" y="3075366"/>
        <a:ext cx="250650" cy="243574"/>
      </dsp:txXfrm>
    </dsp:sp>
    <dsp:sp modelId="{651B4569-F5D6-4900-9D55-44CD671CEBD2}">
      <dsp:nvSpPr>
        <dsp:cNvPr id="0" name=""/>
        <dsp:cNvSpPr/>
      </dsp:nvSpPr>
      <dsp:spPr>
        <a:xfrm>
          <a:off x="2430517" y="3545778"/>
          <a:ext cx="955192" cy="955192"/>
        </a:xfrm>
        <a:prstGeom prst="round2Diag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Liliya Morska</a:t>
          </a:r>
        </a:p>
      </dsp:txBody>
      <dsp:txXfrm>
        <a:off x="2477146" y="3592407"/>
        <a:ext cx="861934" cy="861934"/>
      </dsp:txXfrm>
    </dsp:sp>
    <dsp:sp modelId="{53D22AF1-FA0F-4B57-A9E7-4B17FF8EAC72}">
      <dsp:nvSpPr>
        <dsp:cNvPr id="0" name=""/>
        <dsp:cNvSpPr/>
      </dsp:nvSpPr>
      <dsp:spPr>
        <a:xfrm rot="6600000">
          <a:off x="1767644" y="3044647"/>
          <a:ext cx="358072" cy="4059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/>
        </a:p>
      </dsp:txBody>
      <dsp:txXfrm rot="10800000">
        <a:off x="1839725" y="3075366"/>
        <a:ext cx="250650" cy="243574"/>
      </dsp:txXfrm>
    </dsp:sp>
    <dsp:sp modelId="{1AD32121-7734-47FB-ACBE-40D5D040C661}">
      <dsp:nvSpPr>
        <dsp:cNvPr id="0" name=""/>
        <dsp:cNvSpPr/>
      </dsp:nvSpPr>
      <dsp:spPr>
        <a:xfrm>
          <a:off x="1186734" y="3545778"/>
          <a:ext cx="955192" cy="955192"/>
        </a:xfrm>
        <a:prstGeom prst="round2DiagRect">
          <a:avLst/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Patrick Mutimba</a:t>
          </a:r>
        </a:p>
      </dsp:txBody>
      <dsp:txXfrm>
        <a:off x="1233363" y="3592407"/>
        <a:ext cx="861934" cy="861934"/>
      </dsp:txXfrm>
    </dsp:sp>
    <dsp:sp modelId="{82EFF45D-B59B-47F2-AB3A-6C258F1BF749}">
      <dsp:nvSpPr>
        <dsp:cNvPr id="0" name=""/>
        <dsp:cNvSpPr/>
      </dsp:nvSpPr>
      <dsp:spPr>
        <a:xfrm rot="9000000">
          <a:off x="1245368" y="2611080"/>
          <a:ext cx="352021" cy="4059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/>
        </a:p>
      </dsp:txBody>
      <dsp:txXfrm rot="10800000">
        <a:off x="1343900" y="2665870"/>
        <a:ext cx="246415" cy="243574"/>
      </dsp:txXfrm>
    </dsp:sp>
    <dsp:sp modelId="{1C990D96-889E-467B-9F4D-55B7BD3450B9}">
      <dsp:nvSpPr>
        <dsp:cNvPr id="0" name=""/>
        <dsp:cNvSpPr/>
      </dsp:nvSpPr>
      <dsp:spPr>
        <a:xfrm>
          <a:off x="233941" y="2746290"/>
          <a:ext cx="955192" cy="955192"/>
        </a:xfrm>
        <a:prstGeom prst="round2Diag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Daniel Stephen</a:t>
          </a:r>
        </a:p>
      </dsp:txBody>
      <dsp:txXfrm>
        <a:off x="280570" y="2792919"/>
        <a:ext cx="861934" cy="861934"/>
      </dsp:txXfrm>
    </dsp:sp>
    <dsp:sp modelId="{BA0EF384-80BA-4783-82E8-D410AACB82F2}">
      <dsp:nvSpPr>
        <dsp:cNvPr id="0" name=""/>
        <dsp:cNvSpPr/>
      </dsp:nvSpPr>
      <dsp:spPr>
        <a:xfrm rot="11400000">
          <a:off x="1125754" y="1937985"/>
          <a:ext cx="349845" cy="4059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/>
        </a:p>
      </dsp:txBody>
      <dsp:txXfrm rot="10800000">
        <a:off x="1229910" y="2028288"/>
        <a:ext cx="244892" cy="243574"/>
      </dsp:txXfrm>
    </dsp:sp>
    <dsp:sp modelId="{5B5B3A56-2F70-418B-A6C2-9D53BBDE28D6}">
      <dsp:nvSpPr>
        <dsp:cNvPr id="0" name=""/>
        <dsp:cNvSpPr/>
      </dsp:nvSpPr>
      <dsp:spPr>
        <a:xfrm>
          <a:off x="17960" y="1521403"/>
          <a:ext cx="955192" cy="955192"/>
        </a:xfrm>
        <a:prstGeom prst="round2DiagRect">
          <a:avLst/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Robert Suriasyan</a:t>
          </a:r>
          <a:endParaRPr lang="en-US" sz="1400" b="1" kern="1200" noProof="0"/>
        </a:p>
      </dsp:txBody>
      <dsp:txXfrm>
        <a:off x="64589" y="1568032"/>
        <a:ext cx="861934" cy="861934"/>
      </dsp:txXfrm>
    </dsp:sp>
    <dsp:sp modelId="{3A76087B-34CE-4115-A9E9-226E36DFC737}">
      <dsp:nvSpPr>
        <dsp:cNvPr id="0" name=""/>
        <dsp:cNvSpPr/>
      </dsp:nvSpPr>
      <dsp:spPr>
        <a:xfrm rot="13800000">
          <a:off x="1493511" y="1365168"/>
          <a:ext cx="332486" cy="4059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/>
        </a:p>
      </dsp:txBody>
      <dsp:txXfrm rot="10800000">
        <a:off x="1575442" y="1484564"/>
        <a:ext cx="232740" cy="243574"/>
      </dsp:txXfrm>
    </dsp:sp>
    <dsp:sp modelId="{66E84032-314C-41C7-84DE-B19A47CC5D2A}">
      <dsp:nvSpPr>
        <dsp:cNvPr id="0" name=""/>
        <dsp:cNvSpPr/>
      </dsp:nvSpPr>
      <dsp:spPr>
        <a:xfrm>
          <a:off x="509253" y="444255"/>
          <a:ext cx="1216390" cy="955192"/>
        </a:xfrm>
        <a:prstGeom prst="round2Diag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Alexandr Spivakovsky</a:t>
          </a:r>
          <a:endParaRPr lang="en-US" sz="1400" b="1" kern="1200" noProof="0"/>
        </a:p>
      </dsp:txBody>
      <dsp:txXfrm>
        <a:off x="555882" y="490884"/>
        <a:ext cx="1123132" cy="861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CD844-EA9E-4021-B066-8A49AC638FE5}">
      <dsp:nvSpPr>
        <dsp:cNvPr id="0" name=""/>
        <dsp:cNvSpPr/>
      </dsp:nvSpPr>
      <dsp:spPr>
        <a:xfrm>
          <a:off x="0" y="313959"/>
          <a:ext cx="6120680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5033" tIns="437388" rIns="47503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rgbClr val="002060"/>
              </a:solidFill>
              <a:latin typeface="Calibri" pitchFamily="34" charset="0"/>
            </a:rPr>
            <a:t>Східний Університет Вашингтону (СУВ) розширює можливості для особистого розвитку за допомогою передового досвіду в галузі навчання.</a:t>
          </a:r>
          <a:endParaRPr lang="ru-RU" sz="2100" kern="1200" dirty="0">
            <a:solidFill>
              <a:srgbClr val="002060"/>
            </a:solidFill>
            <a:latin typeface="Calibri" pitchFamily="34" charset="0"/>
          </a:endParaRPr>
        </a:p>
      </dsp:txBody>
      <dsp:txXfrm>
        <a:off x="0" y="313959"/>
        <a:ext cx="6120680" cy="1786050"/>
      </dsp:txXfrm>
    </dsp:sp>
    <dsp:sp modelId="{5BB2431A-7F73-4B0F-87F5-85A7D5A5B968}">
      <dsp:nvSpPr>
        <dsp:cNvPr id="0" name=""/>
        <dsp:cNvSpPr/>
      </dsp:nvSpPr>
      <dsp:spPr>
        <a:xfrm>
          <a:off x="306034" y="3998"/>
          <a:ext cx="4284476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Calibri" pitchFamily="34" charset="0"/>
            </a:rPr>
            <a:t>Місія університету:  </a:t>
          </a:r>
          <a:endParaRPr lang="ru-RU" sz="2100" kern="1200" dirty="0"/>
        </a:p>
      </dsp:txBody>
      <dsp:txXfrm>
        <a:off x="336296" y="34260"/>
        <a:ext cx="4223952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B6749-764A-4462-94B1-E3D890A105B5}">
      <dsp:nvSpPr>
        <dsp:cNvPr id="0" name=""/>
        <dsp:cNvSpPr/>
      </dsp:nvSpPr>
      <dsp:spPr>
        <a:xfrm>
          <a:off x="0" y="346221"/>
          <a:ext cx="8424936" cy="350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3869" tIns="437388" rIns="65386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rgbClr val="002060"/>
              </a:solidFill>
            </a:rPr>
            <a:t>Управління інформаційними технологіями;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rgbClr val="002060"/>
              </a:solidFill>
            </a:rPr>
            <a:t>Організаційна структура університету;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smtClean="0">
              <a:solidFill>
                <a:srgbClr val="002060"/>
              </a:solidFill>
            </a:rPr>
            <a:t>Різні активи; </a:t>
          </a:r>
          <a:endParaRPr lang="uk-UA" sz="2100" kern="1200" dirty="0" smtClean="0">
            <a:solidFill>
              <a:srgbClr val="00206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rgbClr val="002060"/>
              </a:solidFill>
            </a:rPr>
            <a:t>Стратегічне планування розвитку університету (в контексті управління інформаційними технологіями);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rgbClr val="002060"/>
              </a:solidFill>
            </a:rPr>
            <a:t>Структура підрозділів (згідно з обов'язками та відповідальністю підрозділу);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rgbClr val="002060"/>
              </a:solidFill>
            </a:rPr>
            <a:t>Право на прийняття рішень і розподіл обов'язків при використанні ІТ для стимулювання бажаної поведінки.</a:t>
          </a:r>
          <a:endParaRPr lang="ru-RU" sz="2100" kern="1200" dirty="0">
            <a:solidFill>
              <a:srgbClr val="002060"/>
            </a:solidFill>
          </a:endParaRPr>
        </a:p>
      </dsp:txBody>
      <dsp:txXfrm>
        <a:off x="0" y="346221"/>
        <a:ext cx="8424936" cy="3505950"/>
      </dsp:txXfrm>
    </dsp:sp>
    <dsp:sp modelId="{7B2E87E8-A740-4EF9-B40B-90ECC379D9B8}">
      <dsp:nvSpPr>
        <dsp:cNvPr id="0" name=""/>
        <dsp:cNvSpPr/>
      </dsp:nvSpPr>
      <dsp:spPr>
        <a:xfrm>
          <a:off x="421246" y="36260"/>
          <a:ext cx="5897455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smtClean="0"/>
            <a:t>Аспекти: </a:t>
          </a:r>
          <a:endParaRPr lang="ru-RU" sz="2100" kern="1200"/>
        </a:p>
      </dsp:txBody>
      <dsp:txXfrm>
        <a:off x="451508" y="66522"/>
        <a:ext cx="5836931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DE6B3-3F64-45DD-9AFF-34580CFA8678}">
      <dsp:nvSpPr>
        <dsp:cNvPr id="0" name=""/>
        <dsp:cNvSpPr/>
      </dsp:nvSpPr>
      <dsp:spPr>
        <a:xfrm rot="5400000">
          <a:off x="-257607" y="269406"/>
          <a:ext cx="1717382" cy="120216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rgbClr val="002060"/>
            </a:solidFill>
          </a:endParaRPr>
        </a:p>
      </dsp:txBody>
      <dsp:txXfrm rot="-5400000">
        <a:off x="0" y="612883"/>
        <a:ext cx="1202168" cy="515214"/>
      </dsp:txXfrm>
    </dsp:sp>
    <dsp:sp modelId="{AACB30BC-7DA2-4D57-8501-696B66779CC2}">
      <dsp:nvSpPr>
        <dsp:cNvPr id="0" name=""/>
        <dsp:cNvSpPr/>
      </dsp:nvSpPr>
      <dsp:spPr>
        <a:xfrm rot="5400000">
          <a:off x="4327410" y="-3113443"/>
          <a:ext cx="1116298" cy="7366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2060"/>
              </a:solidFill>
            </a:rPr>
            <a:t>Існує</a:t>
          </a:r>
          <a:r>
            <a:rPr lang="uk-UA" sz="2000" b="1" kern="1200" dirty="0" smtClean="0">
              <a:solidFill>
                <a:srgbClr val="C00000"/>
              </a:solidFill>
            </a:rPr>
            <a:t> суперечність </a:t>
          </a:r>
          <a:r>
            <a:rPr lang="uk-UA" sz="2000" kern="1200" dirty="0" smtClean="0">
              <a:solidFill>
                <a:srgbClr val="002060"/>
              </a:solidFill>
            </a:rPr>
            <a:t>між природою ІКТ розвитку і досить високою інертністю життєвого циклу університету. </a:t>
          </a:r>
          <a:endParaRPr lang="ru-RU" sz="2000" kern="1200" dirty="0">
            <a:solidFill>
              <a:srgbClr val="002060"/>
            </a:solidFill>
          </a:endParaRPr>
        </a:p>
      </dsp:txBody>
      <dsp:txXfrm rot="-5400000">
        <a:off x="1202168" y="66292"/>
        <a:ext cx="7312290" cy="1007312"/>
      </dsp:txXfrm>
    </dsp:sp>
    <dsp:sp modelId="{C2A781F0-AF0A-42D8-B599-9914B19C2F81}">
      <dsp:nvSpPr>
        <dsp:cNvPr id="0" name=""/>
        <dsp:cNvSpPr/>
      </dsp:nvSpPr>
      <dsp:spPr>
        <a:xfrm rot="5400000">
          <a:off x="-257607" y="1809884"/>
          <a:ext cx="1717382" cy="1202168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>
            <a:solidFill>
              <a:srgbClr val="002060"/>
            </a:solidFill>
          </a:endParaRPr>
        </a:p>
      </dsp:txBody>
      <dsp:txXfrm rot="-5400000">
        <a:off x="0" y="2153361"/>
        <a:ext cx="1202168" cy="515214"/>
      </dsp:txXfrm>
    </dsp:sp>
    <dsp:sp modelId="{ABCF4E71-1029-495A-9D5A-22D56CE57C18}">
      <dsp:nvSpPr>
        <dsp:cNvPr id="0" name=""/>
        <dsp:cNvSpPr/>
      </dsp:nvSpPr>
      <dsp:spPr>
        <a:xfrm rot="5400000">
          <a:off x="4327410" y="-1572965"/>
          <a:ext cx="1116298" cy="7366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2060"/>
              </a:solidFill>
            </a:rPr>
            <a:t>У першу чергу це впливає на зміну поведінки персоналу щодо </a:t>
          </a:r>
          <a:r>
            <a:rPr lang="uk-UA" sz="2000" b="1" kern="1200" dirty="0" smtClean="0">
              <a:solidFill>
                <a:srgbClr val="C00000"/>
              </a:solidFill>
            </a:rPr>
            <a:t>використання ІКТ у професійній діяльності</a:t>
          </a:r>
          <a:r>
            <a:rPr lang="uk-UA" sz="2000" kern="1200" dirty="0" smtClean="0">
              <a:solidFill>
                <a:srgbClr val="002060"/>
              </a:solidFill>
            </a:rPr>
            <a:t>. </a:t>
          </a:r>
        </a:p>
      </dsp:txBody>
      <dsp:txXfrm rot="-5400000">
        <a:off x="1202168" y="1606770"/>
        <a:ext cx="7312290" cy="1007312"/>
      </dsp:txXfrm>
    </dsp:sp>
    <dsp:sp modelId="{E28D73A0-9D96-4C10-A618-0DF43BAA549D}">
      <dsp:nvSpPr>
        <dsp:cNvPr id="0" name=""/>
        <dsp:cNvSpPr/>
      </dsp:nvSpPr>
      <dsp:spPr>
        <a:xfrm rot="5400000">
          <a:off x="-257607" y="3728777"/>
          <a:ext cx="1717382" cy="1202168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</a:endParaRPr>
        </a:p>
      </dsp:txBody>
      <dsp:txXfrm rot="-5400000">
        <a:off x="0" y="4072254"/>
        <a:ext cx="1202168" cy="515214"/>
      </dsp:txXfrm>
    </dsp:sp>
    <dsp:sp modelId="{FBA15FA5-E55B-4BF9-8FB6-998761AC71AF}">
      <dsp:nvSpPr>
        <dsp:cNvPr id="0" name=""/>
        <dsp:cNvSpPr/>
      </dsp:nvSpPr>
      <dsp:spPr>
        <a:xfrm rot="5400000">
          <a:off x="3948996" y="345927"/>
          <a:ext cx="1873127" cy="7366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2060"/>
              </a:solidFill>
            </a:rPr>
            <a:t>Вирішення цього протиріччя, за результатами інтерв’ю та анкетування, лежить у площині використання </a:t>
          </a:r>
          <a:r>
            <a:rPr lang="uk-UA" sz="2000" b="1" u="none" kern="1200" dirty="0" smtClean="0">
              <a:solidFill>
                <a:srgbClr val="C00000"/>
              </a:solidFill>
            </a:rPr>
            <a:t>конгруентної моделі</a:t>
          </a:r>
          <a:r>
            <a:rPr lang="uk-UA" sz="2000" u="none" kern="1200" dirty="0" smtClean="0">
              <a:solidFill>
                <a:srgbClr val="C00000"/>
              </a:solidFill>
            </a:rPr>
            <a:t>, </a:t>
          </a:r>
          <a:r>
            <a:rPr lang="uk-UA" sz="2000" kern="1200" dirty="0" smtClean="0">
              <a:solidFill>
                <a:srgbClr val="002060"/>
              </a:solidFill>
            </a:rPr>
            <a:t>в якій основним компонентом є перехід до неформальної моделі управління з проведенням інтерв'ю, створенням комітетів і груп обговорень серед студентів, адміністраторів та персоналу і т.д.</a:t>
          </a:r>
          <a:endParaRPr lang="ru-RU" sz="2000" kern="1200" dirty="0" smtClean="0">
            <a:solidFill>
              <a:srgbClr val="002060"/>
            </a:solidFill>
          </a:endParaRPr>
        </a:p>
      </dsp:txBody>
      <dsp:txXfrm rot="-5400000">
        <a:off x="1202169" y="3184194"/>
        <a:ext cx="7275344" cy="1690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F1606-9B88-4C4D-8026-DAEE594B8C17}">
      <dsp:nvSpPr>
        <dsp:cNvPr id="0" name=""/>
        <dsp:cNvSpPr/>
      </dsp:nvSpPr>
      <dsp:spPr>
        <a:xfrm rot="5400000">
          <a:off x="-158658" y="366361"/>
          <a:ext cx="1057726" cy="74040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noProof="0">
            <a:solidFill>
              <a:srgbClr val="002060"/>
            </a:solidFill>
          </a:endParaRPr>
        </a:p>
      </dsp:txBody>
      <dsp:txXfrm rot="-5400000">
        <a:off x="1" y="577906"/>
        <a:ext cx="740408" cy="317318"/>
      </dsp:txXfrm>
    </dsp:sp>
    <dsp:sp modelId="{ADC9774E-CB13-4B5D-9684-AC8C99C07BB4}">
      <dsp:nvSpPr>
        <dsp:cNvPr id="0" name=""/>
        <dsp:cNvSpPr/>
      </dsp:nvSpPr>
      <dsp:spPr>
        <a:xfrm rot="5400000">
          <a:off x="4224355" y="-3470819"/>
          <a:ext cx="1076673" cy="8044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noProof="0" dirty="0" smtClean="0">
              <a:solidFill>
                <a:srgbClr val="C00000"/>
              </a:solidFill>
            </a:rPr>
            <a:t>Консалтинг </a:t>
          </a:r>
          <a:r>
            <a:rPr lang="uk-UA" sz="1800" kern="1200" noProof="0" dirty="0" smtClean="0">
              <a:solidFill>
                <a:srgbClr val="002060"/>
              </a:solidFill>
            </a:rPr>
            <a:t>– представники Відділу інформаційних технологій СУВ можуть виступати в якості стратегічних консультантів </a:t>
          </a:r>
          <a:r>
            <a:rPr lang="uk-UA" sz="1800" kern="1200" noProof="0" dirty="0" smtClean="0">
              <a:solidFill>
                <a:srgbClr val="002060"/>
              </a:solidFill>
            </a:rPr>
            <a:t>у </a:t>
          </a:r>
          <a:r>
            <a:rPr lang="uk-UA" sz="1800" kern="1200" noProof="0" dirty="0" smtClean="0">
              <a:solidFill>
                <a:srgbClr val="002060"/>
              </a:solidFill>
            </a:rPr>
            <a:t>підтримку бажання ХДУ по здійсненню процесу стратегічного планування. </a:t>
          </a:r>
          <a:endParaRPr lang="uk-UA" sz="1800" kern="1200" noProof="0" dirty="0">
            <a:solidFill>
              <a:srgbClr val="002060"/>
            </a:solidFill>
          </a:endParaRPr>
        </a:p>
      </dsp:txBody>
      <dsp:txXfrm rot="-5400000">
        <a:off x="740409" y="65686"/>
        <a:ext cx="7992008" cy="971555"/>
      </dsp:txXfrm>
    </dsp:sp>
    <dsp:sp modelId="{50263E09-938F-447E-984D-8B4CA1A390FB}">
      <dsp:nvSpPr>
        <dsp:cNvPr id="0" name=""/>
        <dsp:cNvSpPr/>
      </dsp:nvSpPr>
      <dsp:spPr>
        <a:xfrm rot="5400000">
          <a:off x="-158658" y="1319173"/>
          <a:ext cx="1057726" cy="740408"/>
        </a:xfrm>
        <a:prstGeom prst="chevron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noProof="0">
            <a:solidFill>
              <a:srgbClr val="002060"/>
            </a:solidFill>
          </a:endParaRPr>
        </a:p>
      </dsp:txBody>
      <dsp:txXfrm rot="-5400000">
        <a:off x="1" y="1530718"/>
        <a:ext cx="740408" cy="317318"/>
      </dsp:txXfrm>
    </dsp:sp>
    <dsp:sp modelId="{C458DDA7-FE0C-4EF2-BC8C-AF0DC1CE8201}">
      <dsp:nvSpPr>
        <dsp:cNvPr id="0" name=""/>
        <dsp:cNvSpPr/>
      </dsp:nvSpPr>
      <dsp:spPr>
        <a:xfrm rot="5400000">
          <a:off x="4418931" y="-2518008"/>
          <a:ext cx="687522" cy="8044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noProof="0" dirty="0" smtClean="0">
              <a:solidFill>
                <a:srgbClr val="C00000"/>
              </a:solidFill>
            </a:rPr>
            <a:t>Двосторонні обміни </a:t>
          </a:r>
          <a:r>
            <a:rPr lang="uk-UA" sz="1800" kern="1200" noProof="0" dirty="0" smtClean="0">
              <a:solidFill>
                <a:srgbClr val="002060"/>
              </a:solidFill>
            </a:rPr>
            <a:t>співробітниками між СУВ і ХДУ будуть відігравати важливу роль </a:t>
          </a:r>
          <a:r>
            <a:rPr lang="uk-UA" sz="1800" kern="1200" noProof="0" dirty="0" smtClean="0">
              <a:solidFill>
                <a:srgbClr val="002060"/>
              </a:solidFill>
            </a:rPr>
            <a:t>у </a:t>
          </a:r>
          <a:r>
            <a:rPr lang="uk-UA" sz="1800" kern="1200" noProof="0" dirty="0" smtClean="0">
              <a:solidFill>
                <a:srgbClr val="002060"/>
              </a:solidFill>
            </a:rPr>
            <a:t>цьому процесі.</a:t>
          </a:r>
          <a:endParaRPr lang="uk-UA" sz="1800" kern="1200" noProof="0" dirty="0">
            <a:solidFill>
              <a:srgbClr val="002060"/>
            </a:solidFill>
          </a:endParaRPr>
        </a:p>
      </dsp:txBody>
      <dsp:txXfrm rot="-5400000">
        <a:off x="740409" y="1194076"/>
        <a:ext cx="8011005" cy="620398"/>
      </dsp:txXfrm>
    </dsp:sp>
    <dsp:sp modelId="{D78651E9-083E-4707-BF47-C10EB4FBC977}">
      <dsp:nvSpPr>
        <dsp:cNvPr id="0" name=""/>
        <dsp:cNvSpPr/>
      </dsp:nvSpPr>
      <dsp:spPr>
        <a:xfrm rot="5400000">
          <a:off x="-158658" y="2367825"/>
          <a:ext cx="1057726" cy="74040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noProof="0" smtClean="0">
            <a:solidFill>
              <a:srgbClr val="002060"/>
            </a:solidFill>
          </a:endParaRPr>
        </a:p>
      </dsp:txBody>
      <dsp:txXfrm rot="-5400000">
        <a:off x="1" y="2579370"/>
        <a:ext cx="740408" cy="317318"/>
      </dsp:txXfrm>
    </dsp:sp>
    <dsp:sp modelId="{3C1F2BB7-4BA4-4894-89E2-B3AC9226B8CE}">
      <dsp:nvSpPr>
        <dsp:cNvPr id="0" name=""/>
        <dsp:cNvSpPr/>
      </dsp:nvSpPr>
      <dsp:spPr>
        <a:xfrm rot="5400000">
          <a:off x="4323090" y="-1469356"/>
          <a:ext cx="879203" cy="8044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noProof="0" smtClean="0">
              <a:solidFill>
                <a:srgbClr val="C00000"/>
              </a:solidFill>
            </a:rPr>
            <a:t>Отримання грантової допомоги </a:t>
          </a:r>
          <a:r>
            <a:rPr lang="uk-UA" sz="1800" kern="1200" noProof="0" smtClean="0">
              <a:solidFill>
                <a:srgbClr val="002060"/>
              </a:solidFill>
            </a:rPr>
            <a:t>– СУВ і ХДУ можуть працювати разом над короткостроковими проектами, програмами, що фінансуються  урядом та організаціями, які надають гранти на дослідження.</a:t>
          </a:r>
        </a:p>
      </dsp:txBody>
      <dsp:txXfrm rot="-5400000">
        <a:off x="740409" y="2156244"/>
        <a:ext cx="8001648" cy="793365"/>
      </dsp:txXfrm>
    </dsp:sp>
    <dsp:sp modelId="{D52DEE6D-19D2-4DA8-8661-CD36643B5DB1}">
      <dsp:nvSpPr>
        <dsp:cNvPr id="0" name=""/>
        <dsp:cNvSpPr/>
      </dsp:nvSpPr>
      <dsp:spPr>
        <a:xfrm rot="5400000">
          <a:off x="-158658" y="3423142"/>
          <a:ext cx="1057726" cy="740408"/>
        </a:xfrm>
        <a:prstGeom prst="chevron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noProof="0" smtClean="0">
            <a:solidFill>
              <a:srgbClr val="002060"/>
            </a:solidFill>
          </a:endParaRPr>
        </a:p>
      </dsp:txBody>
      <dsp:txXfrm rot="-5400000">
        <a:off x="1" y="3634687"/>
        <a:ext cx="740408" cy="317318"/>
      </dsp:txXfrm>
    </dsp:sp>
    <dsp:sp modelId="{0BF77883-7430-4D8A-BF33-204B3BDD7169}">
      <dsp:nvSpPr>
        <dsp:cNvPr id="0" name=""/>
        <dsp:cNvSpPr/>
      </dsp:nvSpPr>
      <dsp:spPr>
        <a:xfrm rot="5400000">
          <a:off x="4316425" y="-414038"/>
          <a:ext cx="892534" cy="8044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noProof="0" smtClean="0">
              <a:solidFill>
                <a:srgbClr val="C00000"/>
              </a:solidFill>
            </a:rPr>
            <a:t>Стажування </a:t>
          </a:r>
          <a:r>
            <a:rPr lang="uk-UA" sz="1800" kern="1200" noProof="0" smtClean="0">
              <a:solidFill>
                <a:srgbClr val="002060"/>
              </a:solidFill>
            </a:rPr>
            <a:t>– СУВ і ХДУ могли б допомогти полегшити і забезпечити міжнародні стажування для студентів СУВ і ХДУ, які зосереджені на сфері інформаційних технологій.</a:t>
          </a:r>
        </a:p>
      </dsp:txBody>
      <dsp:txXfrm rot="-5400000">
        <a:off x="740409" y="3205548"/>
        <a:ext cx="8000997" cy="805394"/>
      </dsp:txXfrm>
    </dsp:sp>
    <dsp:sp modelId="{2F179899-7FFD-42C4-A0E9-861CF22D22EE}">
      <dsp:nvSpPr>
        <dsp:cNvPr id="0" name=""/>
        <dsp:cNvSpPr/>
      </dsp:nvSpPr>
      <dsp:spPr>
        <a:xfrm rot="5400000">
          <a:off x="-158658" y="4488405"/>
          <a:ext cx="1057726" cy="740408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noProof="0" smtClean="0">
            <a:solidFill>
              <a:srgbClr val="002060"/>
            </a:solidFill>
          </a:endParaRPr>
        </a:p>
      </dsp:txBody>
      <dsp:txXfrm rot="-5400000">
        <a:off x="1" y="4699950"/>
        <a:ext cx="740408" cy="317318"/>
      </dsp:txXfrm>
    </dsp:sp>
    <dsp:sp modelId="{BDB2C46A-23E9-474F-BA22-C7C8F94F1C30}">
      <dsp:nvSpPr>
        <dsp:cNvPr id="0" name=""/>
        <dsp:cNvSpPr/>
      </dsp:nvSpPr>
      <dsp:spPr>
        <a:xfrm rot="5400000">
          <a:off x="4306480" y="651223"/>
          <a:ext cx="912424" cy="8044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noProof="0" dirty="0" smtClean="0">
              <a:solidFill>
                <a:srgbClr val="C00000"/>
              </a:solidFill>
            </a:rPr>
            <a:t>Програми навчання за кордоном професорсько-викладацького складу </a:t>
          </a:r>
          <a:r>
            <a:rPr lang="uk-UA" sz="1800" kern="1200" noProof="0" dirty="0" smtClean="0">
              <a:solidFill>
                <a:srgbClr val="002060"/>
              </a:solidFill>
            </a:rPr>
            <a:t>– СУВ і ХДУ можуть розмістити групи студентів та </a:t>
          </a:r>
          <a:r>
            <a:rPr lang="uk-UA" sz="1800" kern="1200" noProof="0" dirty="0" smtClean="0">
              <a:solidFill>
                <a:srgbClr val="002060"/>
              </a:solidFill>
            </a:rPr>
            <a:t>членів </a:t>
          </a:r>
          <a:r>
            <a:rPr lang="uk-UA" sz="1800" kern="1200" noProof="0" dirty="0" smtClean="0">
              <a:solidFill>
                <a:srgbClr val="002060"/>
              </a:solidFill>
            </a:rPr>
            <a:t>установ</a:t>
          </a:r>
          <a:r>
            <a:rPr lang="uk-UA" sz="1800" kern="1200" noProof="0" dirty="0" smtClean="0">
              <a:solidFill>
                <a:srgbClr val="002060"/>
              </a:solidFill>
            </a:rPr>
            <a:t>, що </a:t>
          </a:r>
          <a:r>
            <a:rPr lang="uk-UA" sz="1800" kern="1200" noProof="0" smtClean="0">
              <a:solidFill>
                <a:srgbClr val="002060"/>
              </a:solidFill>
            </a:rPr>
            <a:t>їх супроводжують, </a:t>
          </a:r>
          <a:r>
            <a:rPr lang="uk-UA" sz="1800" kern="1200" noProof="0" dirty="0" smtClean="0">
              <a:solidFill>
                <a:srgbClr val="002060"/>
              </a:solidFill>
            </a:rPr>
            <a:t>факультетів в рамках програми майбутнього навчання за кордоном.</a:t>
          </a:r>
        </a:p>
      </dsp:txBody>
      <dsp:txXfrm rot="-5400000">
        <a:off x="740409" y="4261836"/>
        <a:ext cx="8000026" cy="823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E3DCA-EFAB-4C9D-9CE9-30FE7B1DC235}" type="datetimeFigureOut">
              <a:rPr lang="ru-RU" smtClean="0"/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CAE2-1B26-42BF-8755-AA6D6D327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5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altLang="ko-KR" smtClean="0"/>
              <a:t>«</a:t>
            </a:r>
            <a:r>
              <a:rPr lang="en-US" altLang="ko-KR" smtClean="0">
                <a:ea typeface="굴림" charset="-127"/>
              </a:rPr>
              <a:t>teambuilding</a:t>
            </a:r>
            <a:r>
              <a:rPr lang="uk-UA" altLang="ko-KR" smtClean="0"/>
              <a:t>»</a:t>
            </a:r>
            <a:r>
              <a:rPr lang="ru-RU" altLang="ko-KR" smtClean="0"/>
              <a:t> </a:t>
            </a: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78A95F-AA5F-439C-911A-E42118F267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>
                <a:latin typeface="Calibri" pitchFamily="34" charset="0"/>
              </a:rPr>
              <a:t>Місія університету: 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uk-UA" sz="2400" dirty="0" smtClean="0">
                <a:latin typeface="Calibri" pitchFamily="34" charset="0"/>
              </a:rPr>
              <a:t>«Східний Університет Вашингтону (СУВ) розширює можливості для особистого розвитку за допомогою передового досвіду в галузі навчання».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BDEFF8-3AD9-4183-BC83-16DA8C52AA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Моїми науковими керівниками було призначено доктора       </a:t>
            </a:r>
            <a:r>
              <a:rPr lang="uk-UA" b="1" smtClean="0"/>
              <a:t>Гарі Л. Претта</a:t>
            </a:r>
            <a:r>
              <a:rPr lang="uk-UA" smtClean="0"/>
              <a:t>, Директора Відділу інформаційних технологій, та </a:t>
            </a:r>
            <a:r>
              <a:rPr lang="uk-UA" b="1" smtClean="0"/>
              <a:t>Катерину Діксон</a:t>
            </a:r>
            <a:r>
              <a:rPr lang="uk-UA" smtClean="0"/>
              <a:t>, Виконавчого Директора Відділу глобальних ініціатив. У підпорядкуванні доктора Гарі Л. Претта знаходиться приблизно 85 співробітників. </a:t>
            </a: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7F184E-4DD6-469D-9002-44F89E6F2C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В рамках стажування, з метою збору матеріалу для </a:t>
            </a:r>
            <a:r>
              <a:rPr lang="en-US" smtClean="0"/>
              <a:t>case study</a:t>
            </a:r>
            <a:r>
              <a:rPr lang="uk-UA" smtClean="0"/>
              <a:t> шляхом інтерв’ювання адміністраторів СУВ, мною було проведено наступні зустрічі: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Президентом Східного Університету Вашингтону </a:t>
            </a:r>
            <a:r>
              <a:rPr lang="en-US" b="1" smtClean="0"/>
              <a:t>Dr</a:t>
            </a:r>
            <a:r>
              <a:rPr lang="ru-RU" b="1" smtClean="0"/>
              <a:t>. </a:t>
            </a:r>
            <a:r>
              <a:rPr lang="en-US" b="1" smtClean="0"/>
              <a:t>Rodolfo Arevalo</a:t>
            </a:r>
            <a:r>
              <a:rPr lang="uk-UA" b="1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Віце-Президентом з питання фінансування університету </a:t>
            </a:r>
            <a:r>
              <a:rPr lang="en-US" b="1" smtClean="0"/>
              <a:t>Michael Westfall</a:t>
            </a:r>
            <a:r>
              <a:rPr lang="uk-UA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Віце-Президентом з питань бізнесу та фінансів </a:t>
            </a:r>
            <a:r>
              <a:rPr lang="en-US" b="1" smtClean="0"/>
              <a:t>Mary E</a:t>
            </a:r>
            <a:r>
              <a:rPr lang="uk-UA" b="1" smtClean="0"/>
              <a:t>. </a:t>
            </a:r>
            <a:r>
              <a:rPr lang="en-US" b="1" smtClean="0"/>
              <a:t>Voves</a:t>
            </a:r>
            <a:r>
              <a:rPr lang="uk-UA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Директором Відділу Ресурсів, Прав та Ризиків </a:t>
            </a:r>
            <a:r>
              <a:rPr lang="en-US" b="1" smtClean="0"/>
              <a:t>Jolynn Rogers</a:t>
            </a:r>
            <a:r>
              <a:rPr lang="uk-UA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Деканом Коледжу Наук, Здоров’я та Інженерії </a:t>
            </a:r>
            <a:r>
              <a:rPr lang="en-US" b="1" smtClean="0"/>
              <a:t>Dr</a:t>
            </a:r>
            <a:r>
              <a:rPr lang="uk-UA" b="1" smtClean="0"/>
              <a:t>. </a:t>
            </a:r>
            <a:r>
              <a:rPr lang="en-US" b="1" smtClean="0"/>
              <a:t>Judd A</a:t>
            </a:r>
            <a:r>
              <a:rPr lang="uk-UA" b="1" smtClean="0"/>
              <a:t>. </a:t>
            </a:r>
            <a:r>
              <a:rPr lang="en-US" b="1" smtClean="0"/>
              <a:t>Case</a:t>
            </a:r>
            <a:r>
              <a:rPr lang="uk-UA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Деканом Коледжу Мистецтв, Літератури та Навчання </a:t>
            </a:r>
            <a:r>
              <a:rPr lang="en-US" b="1" smtClean="0"/>
              <a:t>Dr</a:t>
            </a:r>
            <a:r>
              <a:rPr lang="uk-UA" b="1" smtClean="0"/>
              <a:t>. </a:t>
            </a:r>
            <a:r>
              <a:rPr lang="en-US" b="1" smtClean="0"/>
              <a:t>Lynn Briggs</a:t>
            </a:r>
            <a:r>
              <a:rPr lang="uk-UA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Деканом Коледжу Бізнесу та Громадського Адміністрування </a:t>
            </a:r>
            <a:r>
              <a:rPr lang="en-US" b="1" smtClean="0"/>
              <a:t>Martine Duchatelet</a:t>
            </a:r>
            <a:r>
              <a:rPr lang="uk-UA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Віце-Президентом зі студентських питань </a:t>
            </a:r>
            <a:r>
              <a:rPr lang="en-US" b="1" smtClean="0"/>
              <a:t>Dr</a:t>
            </a:r>
            <a:r>
              <a:rPr lang="uk-UA" b="1" smtClean="0"/>
              <a:t>. </a:t>
            </a:r>
            <a:r>
              <a:rPr lang="en-US" b="1" smtClean="0"/>
              <a:t>Stacey Morgan Foster</a:t>
            </a:r>
            <a:r>
              <a:rPr lang="uk-UA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Віце-Президентом з питань вступу </a:t>
            </a:r>
            <a:r>
              <a:rPr lang="en-US" b="1" smtClean="0"/>
              <a:t>Lawrence Briggs</a:t>
            </a:r>
            <a:r>
              <a:rPr lang="uk-UA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Проректором з питань адміністрування навчального процесу </a:t>
            </a:r>
            <a:r>
              <a:rPr lang="en-US" smtClean="0"/>
              <a:t>Dr</a:t>
            </a:r>
            <a:r>
              <a:rPr lang="ru-RU" b="1" smtClean="0"/>
              <a:t>. </a:t>
            </a:r>
            <a:r>
              <a:rPr lang="en-US" b="1" smtClean="0"/>
              <a:t>Linda Kieffe</a:t>
            </a:r>
            <a:r>
              <a:rPr lang="en-US" smtClean="0"/>
              <a:t>r</a:t>
            </a:r>
            <a:r>
              <a:rPr lang="uk-UA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</a:t>
            </a:r>
            <a:r>
              <a:rPr lang="ru-RU" smtClean="0"/>
              <a:t>Директор</a:t>
            </a:r>
            <a:r>
              <a:rPr lang="uk-UA" smtClean="0"/>
              <a:t>ом</a:t>
            </a:r>
            <a:r>
              <a:rPr lang="ru-RU" smtClean="0"/>
              <a:t> департаменту урядових відносин </a:t>
            </a:r>
            <a:r>
              <a:rPr lang="en-US" b="1" smtClean="0"/>
              <a:t>David Buri</a:t>
            </a:r>
            <a:r>
              <a:rPr lang="uk-UA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проректором з питань бакалаврату </a:t>
            </a:r>
            <a:r>
              <a:rPr lang="en-US" b="1" smtClean="0"/>
              <a:t>Dr</a:t>
            </a:r>
            <a:r>
              <a:rPr lang="ru-RU" b="1" smtClean="0"/>
              <a:t>. </a:t>
            </a:r>
            <a:r>
              <a:rPr lang="en-US" b="1" smtClean="0"/>
              <a:t>Colin Ormsby</a:t>
            </a:r>
            <a:r>
              <a:rPr lang="uk-UA" smtClean="0"/>
              <a:t>;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проректором з магістратури, досліджень, академічного планування та оцінювання </a:t>
            </a:r>
            <a:r>
              <a:rPr lang="en-US" b="1" smtClean="0"/>
              <a:t>Ron Dalla</a:t>
            </a:r>
            <a:r>
              <a:rPr lang="uk-UA" smtClean="0"/>
              <a:t>; 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uk-UA" smtClean="0"/>
              <a:t>з Деканом Коледжу Соціальних та  </a:t>
            </a:r>
            <a:r>
              <a:rPr lang="en-US" b="1" smtClean="0"/>
              <a:t>Dr</a:t>
            </a:r>
            <a:r>
              <a:rPr lang="ru-RU" b="1" smtClean="0"/>
              <a:t>.</a:t>
            </a:r>
            <a:r>
              <a:rPr lang="en-US" b="1" smtClean="0"/>
              <a:t>Vickie Rutledge Shields </a:t>
            </a:r>
            <a:r>
              <a:rPr lang="uk-UA" smtClean="0"/>
              <a:t>та багато інших.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0BF93-8591-4135-9D2F-1E5C0B4499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ECAE2-1B26-42BF-8755-AA6D6D3272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03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ECAE2-1B26-42BF-8755-AA6D6D3272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0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Консалтинг –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СУВ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виступати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консультантів</a:t>
            </a:r>
            <a:r>
              <a:rPr lang="ru-RU" dirty="0" smtClean="0"/>
              <a:t> в </a:t>
            </a:r>
            <a:r>
              <a:rPr lang="ru-RU" dirty="0" err="1" smtClean="0"/>
              <a:t>підтримку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ХДУ по </a:t>
            </a:r>
            <a:r>
              <a:rPr lang="ru-RU" dirty="0" err="1" smtClean="0"/>
              <a:t>здійсненню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стратегічного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. </a:t>
            </a:r>
            <a:r>
              <a:rPr lang="ru-RU" dirty="0" err="1" smtClean="0"/>
              <a:t>Двосторонні</a:t>
            </a:r>
            <a:r>
              <a:rPr lang="ru-RU" dirty="0" smtClean="0"/>
              <a:t> </a:t>
            </a:r>
            <a:r>
              <a:rPr lang="ru-RU" dirty="0" err="1" smtClean="0"/>
              <a:t>обміни</a:t>
            </a:r>
            <a:r>
              <a:rPr lang="ru-RU" dirty="0" smtClean="0"/>
              <a:t> </a:t>
            </a:r>
            <a:r>
              <a:rPr lang="ru-RU" dirty="0" err="1" smtClean="0"/>
              <a:t>співробітниками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СУВ і ХДУ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відігравати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грантової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– СУВ і ХДУ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разом над </a:t>
            </a:r>
            <a:r>
              <a:rPr lang="ru-RU" dirty="0" err="1" smtClean="0"/>
              <a:t>короткостроковими</a:t>
            </a:r>
            <a:r>
              <a:rPr lang="ru-RU" dirty="0" smtClean="0"/>
              <a:t> проектами, </a:t>
            </a:r>
            <a:r>
              <a:rPr lang="ru-RU" dirty="0" err="1" smtClean="0"/>
              <a:t>програмами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фінансуються</a:t>
            </a:r>
            <a:r>
              <a:rPr lang="ru-RU" dirty="0" smtClean="0"/>
              <a:t>  урядом та </a:t>
            </a:r>
            <a:r>
              <a:rPr lang="ru-RU" dirty="0" err="1" smtClean="0"/>
              <a:t>організаціями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гранти</a:t>
            </a:r>
            <a:r>
              <a:rPr lang="ru-RU" dirty="0" smtClean="0"/>
              <a:t> на </a:t>
            </a:r>
            <a:r>
              <a:rPr lang="ru-RU" dirty="0" err="1" smtClean="0"/>
              <a:t>дослідження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Стажування</a:t>
            </a:r>
            <a:r>
              <a:rPr lang="ru-RU" dirty="0" smtClean="0"/>
              <a:t> – СУВ і ХДУ могли б </a:t>
            </a:r>
            <a:r>
              <a:rPr lang="ru-RU" dirty="0" err="1" smtClean="0"/>
              <a:t>допомогти</a:t>
            </a:r>
            <a:r>
              <a:rPr lang="ru-RU" dirty="0" smtClean="0"/>
              <a:t> </a:t>
            </a:r>
            <a:r>
              <a:rPr lang="ru-RU" dirty="0" err="1" smtClean="0"/>
              <a:t>полегшити</a:t>
            </a:r>
            <a:r>
              <a:rPr lang="ru-RU" dirty="0" smtClean="0"/>
              <a:t> і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стажування</a:t>
            </a:r>
            <a:r>
              <a:rPr lang="ru-RU" dirty="0" smtClean="0"/>
              <a:t> для </a:t>
            </a:r>
            <a:r>
              <a:rPr lang="ru-RU" dirty="0" err="1" smtClean="0"/>
              <a:t>студентів</a:t>
            </a:r>
            <a:r>
              <a:rPr lang="ru-RU" dirty="0" smtClean="0"/>
              <a:t> СУВ і ХДУ,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зосереджені</a:t>
            </a:r>
            <a:r>
              <a:rPr lang="ru-RU" dirty="0" smtClean="0"/>
              <a:t> на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за кордоном </a:t>
            </a:r>
            <a:r>
              <a:rPr lang="ru-RU" dirty="0" err="1" smtClean="0"/>
              <a:t>професорсько-викладацького</a:t>
            </a:r>
            <a:r>
              <a:rPr lang="ru-RU" dirty="0" smtClean="0"/>
              <a:t> складу – СУВ і ХДУ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розмістити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та </a:t>
            </a:r>
            <a:r>
              <a:rPr lang="ru-RU" dirty="0" err="1" smtClean="0"/>
              <a:t>супроводжуючих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, </a:t>
            </a:r>
            <a:r>
              <a:rPr lang="ru-RU" dirty="0" err="1" smtClean="0"/>
              <a:t>факультетів</a:t>
            </a:r>
            <a:r>
              <a:rPr lang="ru-RU" dirty="0" smtClean="0"/>
              <a:t> в рамках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за кордоном.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ECAE2-1B26-42BF-8755-AA6D6D3272D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4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1D9E-B301-45DA-8303-78217D2414A2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762A-9178-4B6A-9DB4-6294AB9FE58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531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302B-0349-4F1B-8A96-D46DEAEBFE1C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1D0F-5081-4192-A8D9-8B03A2A898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484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1CC4-6D3B-4B76-B563-E25A4D6924F0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4700-8CF3-4188-98D9-B4FDA3372A5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375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37542" y="0"/>
            <a:ext cx="9181542" cy="1196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9142" y="116632"/>
            <a:ext cx="7837354" cy="936104"/>
          </a:xfrm>
        </p:spPr>
        <p:txBody>
          <a:bodyPr/>
          <a:lstStyle>
            <a:lvl1pPr algn="ctr"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2FDD-BC71-4439-8D5B-C55CF62D49DB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4EFE-C680-4833-99F1-9A42C490FDD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7" name="Picture 4" descr="C:\Users\maxmar1\Desktop\Рисунок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74436" r="78961" b="2620"/>
          <a:stretch/>
        </p:blipFill>
        <p:spPr bwMode="auto">
          <a:xfrm>
            <a:off x="-36512" y="1"/>
            <a:ext cx="1235654" cy="11967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8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C05C-4371-4509-BAD3-F0637F1F7BA4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2EC4-CA63-4E91-88CB-86EC1DE4963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928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78D3-A169-483B-A433-788EA2F8F6EC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A11A-222E-4EF3-A026-6C733B391AB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775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F479-C506-4AF0-B148-6BF80CEE1C70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4A8B-F0E7-4ABB-8C2D-C2A4649113F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581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1074-3AF8-4E83-9579-2AFE65913835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165D-4964-4EF1-BE11-1F7E2327D4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125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3526-162C-45C0-88BB-7FD13851E9AE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D86C-563E-4E8C-B3F1-A315B49E167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743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18D6-9DE7-4D6E-92E4-FF39CBC25C1F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BC07-23F8-443B-9BFE-D4FD5D31E1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184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D8A1-B1E3-4CC3-9A07-C6A106407B59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9405-75A8-4A7C-9B30-641CE37087F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116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A7C4AE-A9D4-4C96-941B-1F3F649818B3}" type="datetimeFigureOut">
              <a:rPr lang="fr-FR"/>
              <a:pPr>
                <a:defRPr/>
              </a:pPr>
              <a:t>23/11/2012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0CF401-5918-42DC-B323-4DDD364995C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7542" y="0"/>
            <a:ext cx="9181542" cy="15495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6984776" cy="795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</a:rPr>
              <a:t>16 вересня – 9 листопада 2012 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79376" y="-28598"/>
            <a:ext cx="9071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Звіт про стажування у Східному Університеті Вашингтону за Програмою Підтримки Адміністрування Університетів </a:t>
            </a:r>
            <a:endParaRPr lang="uk-UA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" descr="D:\$Marysichka$\WORK\Логотипы и эмблемы\emblema ks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133" y="1177413"/>
            <a:ext cx="1069561" cy="107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2" descr="C:\Users\maxmar1\Desktop\Diary\ImaGeS\EWU\emblem\XY8S9BE2R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636" y="1292762"/>
            <a:ext cx="1152128" cy="96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7956376" y="6597352"/>
            <a:ext cx="1115616" cy="1800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9896" y="300246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</a:rPr>
              <a:t>Співаковський</a:t>
            </a:r>
            <a:r>
              <a:rPr lang="uk-UA" b="1" dirty="0" smtClean="0">
                <a:solidFill>
                  <a:srgbClr val="002060"/>
                </a:solidFill>
              </a:rPr>
              <a:t> О.В.,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перший проректор ХДУ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http://www.internationalwomensday.com/upload/user/104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612" y="2217416"/>
            <a:ext cx="1446016" cy="6308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Результати</a:t>
            </a:r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0570" y="1340769"/>
            <a:ext cx="9025926" cy="216024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Американський досвід управління та діяльності університету, методи розподілу повноважень та ролей, а також їх порівняння з відповідними аспектами функціонування вітчизняних вищих навчальних закладів, після ретельного обміркування лягли в основу </a:t>
            </a:r>
            <a:r>
              <a:rPr lang="uk-UA" b="1" dirty="0" smtClean="0">
                <a:solidFill>
                  <a:srgbClr val="C00000"/>
                </a:solidFill>
              </a:rPr>
              <a:t>Концепції розвитку ХДУ на 2012 – 2022. </a:t>
            </a:r>
          </a:p>
          <a:p>
            <a:pPr marL="609600" indent="-609600"/>
            <a:endParaRPr lang="ru-RU" dirty="0" smtClean="0"/>
          </a:p>
        </p:txBody>
      </p:sp>
      <p:pic>
        <p:nvPicPr>
          <p:cNvPr id="4" name="Picture 268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4410288"/>
            <a:ext cx="4348806" cy="174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79674" y="6158918"/>
            <a:ext cx="731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2012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6804248" y="4149497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2022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4" descr="D:\$Marysichka$\WORK\Логотипы и эмблемы\emblema ks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0139" y="3754166"/>
            <a:ext cx="1522822" cy="153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2" descr="C:\Users\maxmar1\Desktop\Diary\ImaGeS\EWU\emblem\EWU_logo.gif"/>
          <p:cNvPicPr>
            <a:picLocks noChangeAspect="1" noChangeArrowheads="1"/>
          </p:cNvPicPr>
          <p:nvPr/>
        </p:nvPicPr>
        <p:blipFill>
          <a:blip r:embed="rId4"/>
          <a:srcRect b="24763"/>
          <a:stretch>
            <a:fillRect/>
          </a:stretch>
        </p:blipFill>
        <p:spPr bwMode="auto">
          <a:xfrm>
            <a:off x="4370139" y="3284984"/>
            <a:ext cx="3106519" cy="77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maxmar1\Desktop\Diary\ImaGeS\Обучение\мелкие\dista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9628" y="4875836"/>
            <a:ext cx="2338215" cy="175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2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Стратегія розвитку</a:t>
            </a:r>
            <a:endParaRPr lang="en-US" dirty="0" smtClean="0"/>
          </a:p>
        </p:txBody>
      </p:sp>
      <p:sp>
        <p:nvSpPr>
          <p:cNvPr id="30724" name="Содержимое 2"/>
          <p:cNvSpPr>
            <a:spLocks/>
          </p:cNvSpPr>
          <p:nvPr/>
        </p:nvSpPr>
        <p:spPr bwMode="auto">
          <a:xfrm>
            <a:off x="323528" y="1412777"/>
            <a:ext cx="85791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Матеріал, отриманий під час перебування у СУВ, також дозволив мені створити попередній </a:t>
            </a:r>
            <a:r>
              <a:rPr lang="uk-UA" sz="2400" b="1" dirty="0">
                <a:solidFill>
                  <a:srgbClr val="C00000"/>
                </a:solidFill>
                <a:latin typeface="Calibri" pitchFamily="34" charset="0"/>
              </a:rPr>
              <a:t>Стратегічний план розвитку ІКТ у Херсонському державному університеті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. </a:t>
            </a:r>
            <a:endParaRPr lang="uk-UA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Цей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документ, після його узгодження та затвердження, може стати шаблоном для реформування та розробки стратегічних планів розвитку 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в </a:t>
            </a:r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інших областях діяльності ХДУ.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482" name="Picture 2" descr="D:\Шаблоны Photoshop\fjjrrj\4752ba7a14481930a7ff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53789"/>
            <a:ext cx="3585321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84" name="Picture 4" descr="D:\Шаблоны Photoshop\fjjrrj\58378a78adae43c66857d14b042e31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70" y="4149080"/>
            <a:ext cx="2892281" cy="2362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69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3844"/>
            <a:ext cx="3528392" cy="518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Меморандум про взаєморозуміння</a:t>
            </a:r>
            <a:endParaRPr lang="ru-RU" dirty="0" smtClean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74292"/>
              </p:ext>
            </p:extLst>
          </p:nvPr>
        </p:nvGraphicFramePr>
        <p:xfrm>
          <a:off x="827584" y="1490290"/>
          <a:ext cx="3311599" cy="497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Документ" r:id="rId3" imgW="5939246" imgH="8915360" progId="Word.Document.8">
                  <p:embed/>
                </p:oleObj>
              </mc:Choice>
              <mc:Fallback>
                <p:oleObj name="Документ" r:id="rId3" imgW="5939246" imgH="891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90290"/>
                        <a:ext cx="3311599" cy="4972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r="3384"/>
          <a:stretch/>
        </p:blipFill>
        <p:spPr>
          <a:xfrm>
            <a:off x="5007429" y="1483844"/>
            <a:ext cx="3556000" cy="51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Напрями співпраці СУВ та ХДУ</a:t>
            </a:r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1992852"/>
              </p:ext>
            </p:extLst>
          </p:nvPr>
        </p:nvGraphicFramePr>
        <p:xfrm>
          <a:off x="179512" y="1340768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20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Спільний проект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rgbClr val="C00000"/>
                </a:solidFill>
              </a:rPr>
              <a:t>Спільний проект </a:t>
            </a:r>
            <a:r>
              <a:rPr lang="uk-UA" dirty="0" smtClean="0"/>
              <a:t>між СУВ та ХДУ у сфері реформування та розвитку ІКТ нашого університету планується подати для отримання гранту від </a:t>
            </a:r>
            <a:r>
              <a:rPr lang="en-US" dirty="0" smtClean="0"/>
              <a:t>IREX</a:t>
            </a:r>
            <a:r>
              <a:rPr lang="ru-RU" dirty="0" smtClean="0"/>
              <a:t>, </a:t>
            </a:r>
            <a:r>
              <a:rPr lang="uk-UA" dirty="0" smtClean="0"/>
              <a:t>оскільки, за умовами програми </a:t>
            </a:r>
            <a:r>
              <a:rPr lang="en-US" dirty="0" smtClean="0"/>
              <a:t>IREX UASP</a:t>
            </a:r>
            <a:r>
              <a:rPr lang="ru-RU" dirty="0" smtClean="0"/>
              <a:t>, </a:t>
            </a:r>
            <a:r>
              <a:rPr lang="uk-UA" b="1" dirty="0" smtClean="0">
                <a:solidFill>
                  <a:srgbClr val="C00000"/>
                </a:solidFill>
              </a:rPr>
              <a:t>гранти на реалізацію пілотних проектів </a:t>
            </a:r>
            <a:r>
              <a:rPr lang="uk-UA" dirty="0" smtClean="0"/>
              <a:t>надаються в ході відкритого конкурсу для випускників програми.</a:t>
            </a:r>
            <a:endParaRPr lang="ru-RU" dirty="0" smtClean="0"/>
          </a:p>
          <a:p>
            <a:pPr>
              <a:lnSpc>
                <a:spcPct val="80000"/>
              </a:lnSpc>
            </a:pPr>
            <a:endParaRPr lang="ru-RU" sz="3000" dirty="0" smtClean="0"/>
          </a:p>
        </p:txBody>
      </p:sp>
      <p:pic>
        <p:nvPicPr>
          <p:cNvPr id="4" name="Picture 4" descr="https://encrypted-tbn3.gstatic.com/images?q=tbn:ANd9GcR17tdWbKEm5bBfEgfrwf505TI1kiFkftNh7uEney4auG1-zabtAw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771800" y="3356992"/>
            <a:ext cx="4016937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5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2047" y="2636912"/>
            <a:ext cx="7992888" cy="17281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5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259632" y="160338"/>
            <a:ext cx="7884368" cy="964406"/>
          </a:xfrm>
        </p:spPr>
        <p:txBody>
          <a:bodyPr/>
          <a:lstStyle/>
          <a:p>
            <a:r>
              <a:rPr lang="uk-UA" altLang="ko-KR" sz="2400" dirty="0" smtClean="0"/>
              <a:t>Програма підтримки адміністрування університетів, організована Радою міжнародних наукових досліджень та обмінів</a:t>
            </a:r>
            <a:r>
              <a:rPr lang="ru-RU" altLang="ko-KR" sz="2400" dirty="0" smtClean="0"/>
              <a:t> </a:t>
            </a:r>
            <a:endParaRPr lang="ru-RU" sz="2400" dirty="0" smtClean="0"/>
          </a:p>
        </p:txBody>
      </p:sp>
      <p:sp>
        <p:nvSpPr>
          <p:cNvPr id="15362" name="AutoShape 2" descr="data:image/jpeg;base64,/9j/4AAQSkZJRgABAQAAAQABAAD/2wCEAAkGBhQSEBUUExIWFBUWFhUXFxgYFRQYFxgXFBQaFhkZFhcXHCYeHRonGhYXIC8gJScpLCwtGx4xNTAqNSYrLCkBCQoKDgwOGg8PGiwkHyQqLDU0KS8sLCovKiwsLCkpLDQ1KSwyLCwtLC0qLCwsKSkpLiwsLCosLCwsLCwsNCwsLP/AABEIAKcBLgMBIgACEQEDEQH/xAAbAAEAAgMBAQAAAAAAAAAAAAAABAUCAwYBB//EAEIQAAIBAgQDBQUFBQcDBQAAAAECEQADBBIhMQVBUQYTImGRMlJxgaEUI0LB0RViorHwBzNDU3KS4SQ0ghYlVLPx/8QAGwEAAgMBAQEAAAAAAAAAAAAAAAMBBAUCBgf/xAAxEQACAgECBAMGBwEBAQAAAAAAAQIDEQQhEjFBUQUT8BQiYXGhsTKBkcHR4fEjcgb/2gAMAwEAAhEDEQA/AJldrwa0y2UDCDExEESPxfvda4qum4bx8FEVvbzKup3B/FPw5dfjTPGKrLK48Cyk9/XbuUNLKMW8l5SlK8iaQpSlAClKUAKUpQApSlAClKUAKV6BXlAClKg8X4l3KBgASWAAPqaZXXKyShHmzmUlFZZOpVZwHH94jSfEGJI8m1H51Z1N1UqZuEuaCMlJZQpSlKOhSo2JsMSCpgwAPKWGY/7Z+cVEAuDR7oU6SMx1zlQBMaeIET506NSks5OHLBKxvDUughlE+8AMw+dVx7KJyd/4f0rcb5j/ALhdQYO2pmDHPTlt6CtzYO6f8XzGnTaJ5z9KuV3XULhjZhfn+6FuMZbtHN8W4X3BUZs2YE7REfOoVq0WYKokkwBV72tQZkPMhh8gRH8zVCrEEEaEaj4ivUaK2d2mjNv3nn7vsZ9sVGbXQvcB2XJM3TA90GSfieXyro0QAAAQBoBWrBXs9tG3lQT8Y1+tbq8jq9TbfP8A6vl06I0q64wXuilKVTGilKUAQcfxdLRht9NBvB3I8xpoYrJeMWSAe9UT1MH5iue7RYJkulyZDnTadANCPzqqr0tHhNF1MZqTy+3roUJ6icZNYLjtLiUa4oXKSBqwMzOw0003+dU9eV7W5p6VRWq084Kk5ccsilKU84Ow4Nj2uW1ldtCxYakRsPnVlXIcH4z3IYFSwOo1iDz3+XpXRYTi9t1BzKrH8JYTXjNforKrJSjH3c7Y/U1abVKKTe5NpUPi2Oa1azoucyBHxn9Pr8qht2kAn7i6YJGi7wJ0mN9tY19azFFssFxSqU9ph/k3DvMCdQgeBIH4WQ8ozdQYmcP4r3rMMjLl3kg6wDGn+oR1E7RQ4tEE6uZ/tJP/ALXifhb/APuSumqLxThlvEWmtXVzI8ZhJEwwYajXcCpg+GSb7knHcJ4sLJx+KxaFcbZTM6MVKrY1NhMOwJBtswAJ0Jc68qo+y2KNqzjsO3ezewVzFTdt3LZN/uWXEBM4GYSUII6GvoPFOy2HxFzvLqEtkVDDMAyJdF1VcAwwDgHWt/FOBWcQyvdUlkW6qkMy+G+nd3AYOoK+m9PVsccuf0xyIOAONxLYDha3MKqWhe4Zlui+jFoChZthQRI130rTxvj8cVOL+9yYW9aw0i3cNruSGXFFrgGQMLl1dD7gr6I3AbJtWbRU5LDWWtDM3hOHju5MyYgb786xTs7YGGfDZPuX7zOpZiW71izEsTMkkmZ6dKlXQ7f4wKHjnCrWK4qlu9aW8trBXHIYSFZ76hD8SFaPnXOY7EK/COGYRu8y4hEa73Vt7jizZXMxCoCdXNv0rqML/Z7Z7y9cuPeZrlzwlMRiEItKiqltsrjNEPr+9Uzsz2Qt4SDJZ0F21bOZyEsPeN1LYDHcDKCecUKyMUt+X9/uA7CcWOIwFpnnvEBs3QQQwuWTkOYHUEgAwetXOLwouIUOxHzFa8Fwu3Za61tcpvXO8fUwXKhSwGwJAExvUqkOeJ8UdgaysM5nhth8PfGcQjEpm5E7rHz/AD6V01QuMoTZeFlo0011IBiPImpOHByLm9qBO28a7Vb1Vr1CV0sZ5P446/UVXHgbijZSlKoDhWm9g0cyyyfn5/qa3UqU2t0RjJHfh9s7oOX0kD+ZqQBFKVLk3zYYRB4tw0XkiPEPZO2vQ+VcfiMOyMVYQR/XpXfVHv8AD0d1dlll2/5GxrV0HiT0ycJ7x+z/AIK91HHuuZE7Olu4XMIGuXzX/wDZqzrG3bCiAIGug89ayrOus8yyU0sZY+C4YpClKUk6FKUoAjY/B94pGmbKyqTsM0T/ACrmL/ALqAEgGWC6GYkwJ8iTXYV4XHUeorQ0uvt064Y7oTZTGe7OO48T37Ax4QAIEDLEgR86r6tu06Ren3lH0kfkKqa9bompaeDXZGbasTYpSlWxQpSlAFmO0TKe9ZXuOiFVRbq27bBmUksG8OcZdGPKRVldwd7O5TFBQznSC29wuoE6DwnL8Oe2WGvBLdxQwZgG1iR6TE6Hzrfa4gER1IJNkLm8LKkOxCkORlIAEsROXWa8VrrKJe9QsNbOLXL9uf3NanjW0v1N6Ye8BpiRJk+zALKSS0EQCTuOcnWta4fERrigvhUmFBMtMmcuvLofQVrPH7cldWKlVOUSJaAADz9pdeUit+A4ot0kKGEBG1y/4i5hEE6iCD51l+ZNLLQ8trV4AAMwLCFJ6tGtZDEr169eW9QqUrzfgBM+0r73IHnsdq9+0LMTzj51CpR5vwAmDEr169eW9PtK9eQPPntUOteJxSW0L3HVFXUszBVHxJ0o819gLH7QvXnHz3rwYlevXry3qjwvaLDXRNvEWnBZU8NxT43nKu/tHKYHODW+7xS0odmuoBbIW4SygIzRAYzoTmXQ9RXTlJPGALX7SvXkDz57V79oXrzj571WXsbbR0RnVXuEhFLAMxXU5QdTHlW6ufMfYCaMSvXqefLesLmNUefMxyBBM/TbeotKPN+AFjSqzuhppsZ0kCSZmB51k2LZFJLiAN2Hn5Ry0/rXuM1J4QFjWPeCYkT0kT6VzuO7TGItxM+1BEDlAO55E6VRXbzsczNmOm+n8v5Vu6bwi21cVnu/f9CrPUxjstz6DSuU4T2hFpMjKW1JXUA+e/L9a6pWBAIMg7EVR1Wks00sS5dH3G12Ka2PaUpVMaKUrG7dCgljAH9f0KAMqwvXgilmMKBJOug+VU2C4s9y412e7w6ZgS0Q/ukEgENI1kwJyxmnLozPjLgJV1sLmZYC+Mr4YIYbkzodNI65mcHcglYXjLuxuEIuHEgNJLE5soggwRzkaQdzuddvtLNxjAFhZXNPiZwT7KiZUiIMiRJ08OaEbzYnKiIbOGXfwuCWR2UWypKmZUHLrB36VZXbNuyveXYLKJVC0xmbYZiSzFiZYySZqxVXBy95fkub9dX0OJNpbEXH3ruJgWlcINyfCCfjOoioN7s9eVS2UEDUwwJqxudrBAy2zPOW0+UCo2J7UOywqhTzMz6Ait2ha2vEK61GPxf3ef2Kc/KlvKWWUtKUrfKQpSlAClKUAX/Anm0R0Yj1AP51ZVXcBX7onqx+gAqxr514lj2qzHc2KfwIRSlKoDhSlKAFKUoAVy3a5k+14Dv4+z95ezZo7vvu6HcZ503zxPOuprXicKlxClxFdG0KsAyn4g6UyufBLPz+qwQc92svpOEIZNMdhsxDLoMtyMxG3zrnuN4pDh+KgOpJxWHiGWT/ANvtrrsdq7NOzGECG2MLZCEhivdJlLKCASI1IBPqawXslgwZGDw4I2+5t/pViu6EMc9v5TA43tdcu3sXiL9qw9z7Cba23D2wqXLTjEX5UnMZUhPDO1fQ8LiVuW1uIZV1VlP7rAEfQ0tYVFDBUUBmZmAAAZn9ot1J5nnWWHw6ooRFCqohVUAAAcgBsKVZapxUUuQGdKUpBJ5mExOvTn6VoxWBFz2ifIToD1jmfjWOLwoJLFiNANPIn+cx+e9RXKe+4nXnz1n5bVeog1idcmn8E9hUn0aMLvZ8QMra85H6VBxvC2tiTBHUcvjVpZsKWgO8iDB/d8MHznX5zXvG3PdGNiRPrsK2NL4hqVfCqU+JN75WOfrYrzphwuWDnSJroOFdpFVAlwEZRAYCdJgAga7c/KonCuFhwHY6Tt1jr86seJ4NGRiVEhSQdthVzX63S2WrTzTe/NdHy/P4/uLprnFcaJ9vjdljHeAfGR9SIqajgiQQQeY1FcDgrOa4EgmSAANN9NDB23qy4BxruoW5IRlDCPFBKh/I+ydRGsGJqprfDqqV7kt+eHjf5DqrpT5o62qazhrl67N2QqbDLlUPmIGRp8TeyVuA8ysS0DYe0tnWMxIEwF5ZHubzHs22O/lvMa+KWsPjLJS6XCK6t4WKNmTURAJPIwNdBNZVcfexLYsmrHcMUX7We6lq1mC2lBFps5hhaQqRMtbDCAW9qCCAau7NkIoVQAqgKANgFEADygCo968CR4FIVpWdYgQpWRowkjyHOgxje6u3U78uW1KlZHlkkWbDKGa44ds7lSEy5VdvAuUEyQCAW3NaQOcCZn5kyfrWVy4WMk9YHLUDpvtz61quXlXdgPiQKTOcrHiJGyOSuCGb/U23+o15UvirIbkoZB9rYAHy01nUnzqJX0bTzdlUZNNbcmY01iTQpSlPOBSlKAFKUoA6bhVnLaUddfXX+VS6h8Iu5rK+Ur6VMr5rrOL2ifFz4n9zarxwLHYUpSqowUpSgBSlKAFKUoAUpSgBSlKAFKUoAETWBsL7o9B0j+WlZ1VYjht/MTbv5QRswkg94X002hivWIHIR3D54ILNbYGwA+AFVXaFzCDlqfSKzGCxE63xEGIXnDAE6dSpIkjT1wxWBu3CEIEKoIuFh4izNK5QJ8IC+LnJ0FaPh0oV6qM7JLCz9n+4q6LcGkTOE3Jsr5aelb7+HDwDsDMcj8fKvMJhhbQKOX1POs7kwcsTGk7TVW6xPUSnU8Zk8P5s6ivcSkReHcMIxRcABAvXWWGwX5EzU3jNubRyXFs3BBtuVtnKRAMC54dVlZ5TVI1q+y5MuVSfEZ9o9SZmPIaUweAtZ8rXA7ifDtGUwRG+9bFqrXDO61NpJYiuLKXd5xv1yxMXLlCP67G5rV+4CReEEnRfZ3OxA1G/rWWB4cUY3HYEwdthOpJOlSrmORUzZgVEDwkHlIGmg0rH7dadP7xYdRHiAMXFkaHWSDMVQs1904ygklF9kuXbkMVUU8sk23DAFTIOoI2PwrKKq7HBLZAZWZojWVYaNMHSMsiMu3zrXd4NYXQtk30DKm7Z+UHc7VRVak8Rz+g1vHMlcUx/dqI9o7fAb1z9/EM5ljJqXjjbJJF24dFAQwUUIpWbcDQtoTJMwNqr69t4RpYVUpuOJdW1h/XoZmom5Swnse0pStkqilKUAKUpQApSlAHRcFvKbcDdd/idZqfXOcJxwttB2aAT08/hrV9cxKggbkzAGp03PwGknzHUV4HxbSyp1MnjaW6f3+praealBfA20rT9utwTnWACT4h+Hf0rVZ4tabZwDro0q3h38LQayuF9h5LpWj7fb/zE5H2l5mBz614OIW/8xOntLvMRvvOlHC+wEilYWrysJVgw6ggj6VnUEivRXlKAKzFcbCW1YoyFmdct2EaELAsBrIMAjqGU1i3aS0BOW5yPsEaEkDfTltvVk9lTuoOhGoB0aJHwMD0rOKa5Q7fUgrsPx627KAH8UxKxsVXYmd3GwMakwBVjXmQTMCdRPPXfX5Cva4k10AUpSuSRSuX7Q8WuW718K98d3hLd1BaspcTvGuX1JvsbbZUi2n4l0DGdKscd2gFl7SvkYXO5XMt63Ja7C5rdonO1vOwGboZg61Y9mnwqS3z69YIyW9KrMNx0O9tAhBuXsTZEkaHChizHyOQwKjW+1iG0LmRgGw6X1Egs3e3TaS2AN3LAeWtc+RY+nr0gLylc/wD+tbAUlyts/ZrOIVXuW1Li8jOESTqwyQY5sKlYbjj3LjJbw5YKll2Y3bagd/aN1VAOpMCDU+z2LmgLaol7hNpzLJJktu27GTsetV2G7SMwP/TMGN9sPbXvbRNy6mYuJ2VFVGYudIGkmAfX7UohC3l7phe7l81xMiE2Wvq3eaAoyLodDJiJBqfItjyQE21wSyqhRbAAKkDUxkIZYk7SPZ2PMGn/AKfteFghATT2mjxDY67GJI5nUzW3gvFLeIV3Uyi3LlpWDKVY2wviDCfAc24mqPGdr7lvGpY+zsAAUa33ilne8UKMrAZeSRpsT1ruFc3nLx/PQu6TRW6ttVY2TfNL12zyXUncR4bat2kKrlNot3UM/hNwFWgTEFSd5jlFUtWPF7ynKAzEicwLKyqSfZVwBmjaduhO9V1e28L00tPTiby28+vv82ee1Mszx2/MUpStMrClKUAKUpQApSlAClKUAKuOC21e3lYM2QsczNr94WMArBiDljoBvVPW3C4k22DD05EdDVDxDS+00uEfxdPn/fIdTZ5cs9DobPCLKmRbWYI2nRjJGvKawHA7I2TSDpJjUzJ11M7E7cql2bmZQw5gH1rJmAEkwOp0FfPW5xbTe5r8yCeBWYgJl0USpIMJ7MkHWPOsv2PZCle7VU0JEkL4didYka+LcdamqZEjUeVa79lbisjgMrAqynUEMNQR5g0Kcs7tgaUu2rTC2CFJGaPFEBSBLHQeG2QATsmm1Z38ciLmZgBOWdTrEwcs8gTWrE8HtXBDLpAWAWACqGUAAHQQ7aedeNwa0UCFPCDI1MiZkA7x4iY6mp9x9WBJOIWYzrP+odY69azVwdiD8DNQTwKzlK5IBiQGYezMTB19o/ToImWLIRQq7DbUnT4muXw9AM6UpXJIpSlAClKUAV2M4L3lx3F65b7y0lpwgtSVRrjCGdWKn71hI8q1P2YtyQr3Ldsthm7tDbicILYtguyFyuW0vhmJk6EmbalWI6m2CxF/REYKVezAFxXXE31K3b91QBhyqtic3ee1aJIhyNSYrPC9l7NtrRDXD3NjuLeZlj8Q7xgFEuBccDkM0xNW9KParcYz9F66hgrMP2etpbdFZ/HhrOGJJWQli29sEQo8RzknloNKkYHhaWmcqWOdbCnMV0GHtG0sQBqQZP0AqXSuZX2STTfMCsbgCZMqu6sL9zEK4KZkuXC05QVKlcrMsMDIJ+WdrgSBkcs7Ot432dikvc7hrCghVAVFRtFHSZJJqwpUrUWLkwwaMHgltB4LHvLty80ke1dyyFgbDKN5NaOK4O1LXRZU+PvGY/3uYEZStwCVywIA8MDUGp1VXF8aAIAVp5zsfgPKreg8229Jb5xnlyX9A750xbhJr5FTjLitcdkBCliQDEgEzGlaaUr6EtjDYpSlBApSlAClKUAKUpQApSlAClQsTxe2lxbZbxsQIAmJ2zdKm0EtNczZaxDKRDER5/lU7DY83MyXXJFxljwIAghQUkatJBOY6jN5Cq2gNU9ToqdRH3lv36oZXbKHI6DDcFKRFxyBGmsaAjYHlOnSBINa7nAzmd0vOrOcx2gsCMs8yMoVYnYbjarvhWN720G57N8R+u/zrC9j7WcozZWBA9RO+1eGlRcpyit2ue3Y1uOOEyitdnXETibugI0JykFpBIYmWjSZraOBH/5F3Y/i5xAImdRp+c1dNhzy1HlWPcnoarOdmd/sdGq2sADp8fzJP1rKt6YUnfSsLtgiluL5ga6r+K8U7ooPDqZMzOXMq6Qd5YRvsdKsKVEWk9wKg8fMSMPcPhJ5jVWgr7Pu+KflvUrB8T7wn7tlifaBBMEjwggTtziJFTa9rpyj2+oGnC386KxRkzKDlcAOsiYYAmCOk1tpSuXz2AUpXoqCTylRU4naO1xdgdSBuWHPn4G0/WtjY5AubOseRB3EgCOccqnhfYg3UqO3EbY3cAGNfw+IZl8W0kajXXTqKyXHWyYFxCRl0zD8QlefMbdaOF9gN1eM0CTsKwTEqdmB0nQg6QDOnxHqK5zHcRa4ei8h+vnWhoPD56ybS2S5sVbaq0SMbxotKqIU89Zj8qrK9pXu9PpqtPHgrWEZU5ym8sUpSrBwKUpQApSlAClKUAKj43GpaQs5gfUnoBzNSKldheCjF465euCbeFIS2DqDdOrOfh+a9KVdYqoOTG1V8csFV+z8eyd+tpLNuPCt5vE86g5RDTHKZjYE6VpxuJxFiybt23ZdNASlwoyM0ZcyOTmUyDKyCCCGjWuo/tK4Q4d7hRL9t7aIqZXa9YQN99csrBthjmB7xoiBvWPGezjgpdZbVm2iNfuXc4ZLRzKXto8SW7yLqkqQWERBINKN1m0m1u+Xrf8AM0VTW01g465giFwhbDprff8A6tXJGIMsRlDgNEjeANB5Vd1Iu9mlwePwaNeuX8Nea7kDt4VvupKuFWF1zDl1rormFtLuqDQnXKNBudeWo9asV6iMo5Xrdla+tto5aldR3FmSItyCAR4ZBOgB8/KvBZs7xb5+7+ESfQb9K785CPKZW9nMbku5SYVxGu0jb9K39p8Ec/eBfCQAT0I01+UVLNqyDEW5AzEeGQvUjp51Y8Mx1kgoXtFcpMZlPhmDoPwzI8qzLouF/tNfPk13LEI5h5ciP2fxeeyBpKeEjyGx9P5GrKqxcVYsNmQoysBGTKSykxoBvBnUdD51drjrB/xLUyFjOkhjspEyG8t6x9ZpP+jnH8L3LNUtsPmiPQit2J4jh7asz3bShIzyy+HM2UZhuJYxrWw4qzIGe3JOUDOkljsAJ38qp+zPuNKe8kGKxiri9csxmZrYEA5iyAQxhTJMQTMdaxsYu0Q+qqLbtbYtCjMoBME8oNI9ilnmTkqKVcNbtk6ZTInSDpMTpykVXYyyFbTY60i2iVaywNFeMwG5j/mtGOxotrJ3Ow/rlVFjuKNcEeyvQc/iauaLwy7VYkto9/XMTZfGG3Uvvt9uYzrPx/PatlvEKTAYEjoRXI17buFTIJB6itqf/wA9DHuzefj3Ky1b6ossd3al1OHbw5Uk51R1Yd5CtPjAPtdGjeBEIGz/AJC7rAzPHh12nr/RrH7S2viOogzrIHxrXV/T+FVQjixZffL+2Rc9RJv3WWFm9aeFdckZIIdgB3cBeehAEZt451Is2MKzhQgnkfFy5Akz09B0FU9Aa4t8Fok24trbvsn3/rIR1U1zOiTg1tEYW0CkoVkTMaaSfMCqD7O0TlP8/PYbV0WHtsyWm7xgV1YDLDgqRleQdBIOkGRVfxLENbuMBEMARoOR09I51Q8Ftdds6G8v+Hh/rzHamKlFTKw2j0PofjTuz0PofhUgcTue99B5+XmazOPZ9Cyr5weYg9dYn1PlXpnJxWWUUkyEBXrKRuCPjW+69sE5AzbwWMfMAfnXmEeWCnVSwnnzjTmDSnbLh4+F4Xfn6+DwTwrOMmile3AJMbSY+HKvKenlZORSlKkgUpSgBV//AGRXwBjLR9pcQXI/duIuU/wGqCo1rF3cJiVxVhc5jJetzHeW/L94cvgN9QUait2QaXMs6eajLc7XjnEUxV7E271028Fg1Hf5XKG9edc2QuIOVRHhBGZiAZAg8uvaq1juEJgLFk/aHy2lspmyoLbgi67+5ABMzrM9andnMNwzE4m7iWxPeG5d74Ya8VRbdzmWts0XGBmDsB13qyv8YwHD8RicQt1GuYju/ureV7mZQZC5TpmJB1jUE/Chxxj7qTbWMLD5+upoGrtbZjEcKw6nMy30b/ww6DM3oK2cc4OuJKhjChmzCPbttqyTylltmf3YjWqCxjbzYh8Ze8F917u1b0PcWjuDI/vD6iTO8CT+2bvv/wAK/pTqdPJQSfrJUtujnCNlzsmSqffEXFViz5PavZzdt3SJ/Bcd2y85GulL3Y5SRlcqoFsBcvIILN7Wfx2VVPLU61r/AGzd9/8AhX9Kftm77/8ACv6U32di/ORu4l2ae+xL3hqlxYFtgALlh7JAHeZY8YbUSSIkCAMsf2WW5nhgmd7j6Jyezbt5TBEibcnaZI03qP8Atm77/wDCv6U/bN33/wCFf0o8hkeciTb7MAZjmGZggJyudVxJvsQbjs3i0BE7ifKsbvZxzh+4F5VtxcXS2wLBwQGuFbgzOszOikySp0jR+2bvv/wr+lP2zd9/+Ff0qHpsrDJV2Do7nZAOmjhS32lpNsGTicVbxK5oYSFNsA66zOlY47sazpkW8EDXb114tsJa7eW6pBVwZXLlGbMIO2gqu4Z2puqwFxwUOhJAlR5QK6lMYSAQ0g7ERFee1cZaaWJ/k+hdrsVi2Ka/2IBnLdgi6WQEOFW0UuKtn7u4rZVN66QQw9qIIqTa7K5ci51NtL63wpQkyihVGZnOgA5gmdZqx+1N1+gp9qbr9BVP2lfEbghcG7OGw5JuB1Fs20ATKQpvNdGY5jmPijQAaTGtZcSPi+X51L+0t1+gqLesZjM61W1NnmRwiUcv2gU5lPKPrOv5VVVadoLh7zIdlE/7qq69j4XGUdJBS7f4ZF+PMeDeuBcrmAkRPL3sug3meXTWsThX9xvQ0t4x1EBiBW/DXnbTvIygkTGnKATtp/WtX90L2ZoODf3G9D1j+dPsr+6fT+uhqx7t9vtC6Tz9I9B8J+NRb2JuI5AuSRGojkJHpJ+BqFJslxSI93DMollI1jUc611su4lmADMSBt9f1Na66Wepy8dC64FjJHdnkCR66j61hxxwbiIVcaA58v3cMxBUNOrjLJEaAg86qVaDI3FSMbj2ukTAjkKxn4a461aivk85+f75LKuzU4M3tw5CRlurvzK82gfwkE+c9Kx/Zy/5yAab9D/wD9NpqDStjD7lfK7G3EWMhAzBpE6cvKrC1jbIKkhpVQNABqAByOus6neaqhU25gRbuqLklCR4gcuh3Oxgj50qyUMqub3ae3fv/h1HPNG23dw59pDMkmJA3BA9o+Y+fKsSbI3Ro5EdMux8UFp1nQeWumHGO670mwCEIB16kTEQI+GtREcQ3mBHxzA/yBqcPCaz8gb3xsTL92wSMqMB4pkk7jw6TqAY5g17bu2PFKP7Xh1nSdtCPzPnUJbciRqRuPLrWNdpJ7JkZfYzvlczZZCycs7xOk/KsKUrs4FKUoAi4nhlq4Ze2jHqVE+tbMLg7dr+7toh6qoB9d68pQdcTxjJvpSlByKUpQApSlAClKUAKtuBcX7psjSUJ/2k8x5daUpGophdW4TWx3CTi8o6ylKV8+NoUpSgDju0Lf8AUP8A+I/hFV1KV7/SLFEP/K+xjWfjfzFeV7SrIs8pXtKAFKUoAUpSgBSlKAMrTgMCRIBmKtsTjxeTIoObczyy6zI/rWlKz9bRCS89/ihuh1U2vd6MirxGJDIDAjluEya6a/18a9t8SXWbYOpOsH8MAbCBMfIDfevaVcilKKZw5NMg27hUgg6jWaxNKV3hZycilKVJ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3" name="AutoShape 4" descr="data:image/jpeg;base64,/9j/4AAQSkZJRgABAQAAAQABAAD/2wCEAAkGBhQSEBUUExIWFBUWFhUXFxgYFRQYFxgXFBQaFhkZFhcXHCYeHRonGhYXIC8gJScpLCwtGx4xNTAqNSYrLCkBCQoKDgwOGg8PGiwkHyQqLDU0KS8sLCovKiwsLCkpLDQ1KSwyLCwtLC0qLCwsKSkpLiwsLCosLCwsLCwsNCwsLP/AABEIAKcBLgMBIgACEQEDEQH/xAAbAAEAAgMBAQAAAAAAAAAAAAAABAUCAwYBB//EAEIQAAIBAgQDBQUFBQcDBQAAAAECEQADBBIhMQVBUQYTImGRMlJxgaEUI0LB0RViorHwBzNDU3KS4SQ0ghYlVLPx/8QAGwEAAgMBAQEAAAAAAAAAAAAAAAMBBAUCBgf/xAAxEQACAgECBAMGBwEBAQAAAAAAAQIDEQQhEjFBUQUT8BQiYXGhsTKBkcHR4fEjcgb/2gAMAwEAAhEDEQA/AJldrwa0y2UDCDExEESPxfvda4qum4bx8FEVvbzKup3B/FPw5dfjTPGKrLK48Cyk9/XbuUNLKMW8l5SlK8iaQpSlAClKUAKUpQApSlAClKUAKV6BXlAClKg8X4l3KBgASWAAPqaZXXKyShHmzmUlFZZOpVZwHH94jSfEGJI8m1H51Z1N1UqZuEuaCMlJZQpSlKOhSo2JsMSCpgwAPKWGY/7Z+cVEAuDR7oU6SMx1zlQBMaeIET506NSks5OHLBKxvDUughlE+8AMw+dVx7KJyd/4f0rcb5j/ALhdQYO2pmDHPTlt6CtzYO6f8XzGnTaJ5z9KuV3XULhjZhfn+6FuMZbtHN8W4X3BUZs2YE7REfOoVq0WYKokkwBV72tQZkPMhh8gRH8zVCrEEEaEaj4ivUaK2d2mjNv3nn7vsZ9sVGbXQvcB2XJM3TA90GSfieXyro0QAAAQBoBWrBXs9tG3lQT8Y1+tbq8jq9TbfP8A6vl06I0q64wXuilKVTGilKUAQcfxdLRht9NBvB3I8xpoYrJeMWSAe9UT1MH5iue7RYJkulyZDnTadANCPzqqr0tHhNF1MZqTy+3roUJ6icZNYLjtLiUa4oXKSBqwMzOw0003+dU9eV7W5p6VRWq084Kk5ccsilKU84Ow4Nj2uW1ldtCxYakRsPnVlXIcH4z3IYFSwOo1iDz3+XpXRYTi9t1BzKrH8JYTXjNforKrJSjH3c7Y/U1abVKKTe5NpUPi2Oa1azoucyBHxn9Pr8qht2kAn7i6YJGi7wJ0mN9tY19azFFssFxSqU9ph/k3DvMCdQgeBIH4WQ8ozdQYmcP4r3rMMjLl3kg6wDGn+oR1E7RQ4tEE6uZ/tJP/ALXifhb/APuSumqLxThlvEWmtXVzI8ZhJEwwYajXcCpg+GSb7knHcJ4sLJx+KxaFcbZTM6MVKrY1NhMOwJBtswAJ0Jc68qo+y2KNqzjsO3ezewVzFTdt3LZN/uWXEBM4GYSUII6GvoPFOy2HxFzvLqEtkVDDMAyJdF1VcAwwDgHWt/FOBWcQyvdUlkW6qkMy+G+nd3AYOoK+m9PVsccuf0xyIOAONxLYDha3MKqWhe4Zlui+jFoChZthQRI130rTxvj8cVOL+9yYW9aw0i3cNruSGXFFrgGQMLl1dD7gr6I3AbJtWbRU5LDWWtDM3hOHju5MyYgb786xTs7YGGfDZPuX7zOpZiW71izEsTMkkmZ6dKlXQ7f4wKHjnCrWK4qlu9aW8trBXHIYSFZ76hD8SFaPnXOY7EK/COGYRu8y4hEa73Vt7jizZXMxCoCdXNv0rqML/Z7Z7y9cuPeZrlzwlMRiEItKiqltsrjNEPr+9Uzsz2Qt4SDJZ0F21bOZyEsPeN1LYDHcDKCecUKyMUt+X9/uA7CcWOIwFpnnvEBs3QQQwuWTkOYHUEgAwetXOLwouIUOxHzFa8Fwu3Za61tcpvXO8fUwXKhSwGwJAExvUqkOeJ8UdgaysM5nhth8PfGcQjEpm5E7rHz/AD6V01QuMoTZeFlo0011IBiPImpOHByLm9qBO28a7Vb1Vr1CV0sZ5P446/UVXHgbijZSlKoDhWm9g0cyyyfn5/qa3UqU2t0RjJHfh9s7oOX0kD+ZqQBFKVLk3zYYRB4tw0XkiPEPZO2vQ+VcfiMOyMVYQR/XpXfVHv8AD0d1dlll2/5GxrV0HiT0ycJ7x+z/AIK91HHuuZE7Olu4XMIGuXzX/wDZqzrG3bCiAIGug89ayrOus8yyU0sZY+C4YpClKUk6FKUoAjY/B94pGmbKyqTsM0T/ACrmL/ALqAEgGWC6GYkwJ8iTXYV4XHUeorQ0uvt064Y7oTZTGe7OO48T37Ax4QAIEDLEgR86r6tu06Ren3lH0kfkKqa9bompaeDXZGbasTYpSlWxQpSlAFmO0TKe9ZXuOiFVRbq27bBmUksG8OcZdGPKRVldwd7O5TFBQznSC29wuoE6DwnL8Oe2WGvBLdxQwZgG1iR6TE6Hzrfa4gER1IJNkLm8LKkOxCkORlIAEsROXWa8VrrKJe9QsNbOLXL9uf3NanjW0v1N6Ye8BpiRJk+zALKSS0EQCTuOcnWta4fERrigvhUmFBMtMmcuvLofQVrPH7cldWKlVOUSJaAADz9pdeUit+A4ot0kKGEBG1y/4i5hEE6iCD51l+ZNLLQ8trV4AAMwLCFJ6tGtZDEr169eW9QqUrzfgBM+0r73IHnsdq9+0LMTzj51CpR5vwAmDEr169eW9PtK9eQPPntUOteJxSW0L3HVFXUszBVHxJ0o819gLH7QvXnHz3rwYlevXry3qjwvaLDXRNvEWnBZU8NxT43nKu/tHKYHODW+7xS0odmuoBbIW4SygIzRAYzoTmXQ9RXTlJPGALX7SvXkDz57V79oXrzj571WXsbbR0RnVXuEhFLAMxXU5QdTHlW6ufMfYCaMSvXqefLesLmNUefMxyBBM/TbeotKPN+AFjSqzuhppsZ0kCSZmB51k2LZFJLiAN2Hn5Ry0/rXuM1J4QFjWPeCYkT0kT6VzuO7TGItxM+1BEDlAO55E6VRXbzsczNmOm+n8v5Vu6bwi21cVnu/f9CrPUxjstz6DSuU4T2hFpMjKW1JXUA+e/L9a6pWBAIMg7EVR1Wks00sS5dH3G12Ka2PaUpVMaKUrG7dCgljAH9f0KAMqwvXgilmMKBJOug+VU2C4s9y412e7w6ZgS0Q/ukEgENI1kwJyxmnLozPjLgJV1sLmZYC+Mr4YIYbkzodNI65mcHcglYXjLuxuEIuHEgNJLE5soggwRzkaQdzuddvtLNxjAFhZXNPiZwT7KiZUiIMiRJ08OaEbzYnKiIbOGXfwuCWR2UWypKmZUHLrB36VZXbNuyveXYLKJVC0xmbYZiSzFiZYySZqxVXBy95fkub9dX0OJNpbEXH3ruJgWlcINyfCCfjOoioN7s9eVS2UEDUwwJqxudrBAy2zPOW0+UCo2J7UOywqhTzMz6Ait2ha2vEK61GPxf3ef2Kc/KlvKWWUtKUrfKQpSlAClKUAX/Anm0R0Yj1AP51ZVXcBX7onqx+gAqxr514lj2qzHc2KfwIRSlKoDhSlKAFKUoAVy3a5k+14Dv4+z95ezZo7vvu6HcZ503zxPOuprXicKlxClxFdG0KsAyn4g6UyufBLPz+qwQc92svpOEIZNMdhsxDLoMtyMxG3zrnuN4pDh+KgOpJxWHiGWT/ANvtrrsdq7NOzGECG2MLZCEhivdJlLKCASI1IBPqawXslgwZGDw4I2+5t/pViu6EMc9v5TA43tdcu3sXiL9qw9z7Cba23D2wqXLTjEX5UnMZUhPDO1fQ8LiVuW1uIZV1VlP7rAEfQ0tYVFDBUUBmZmAAAZn9ot1J5nnWWHw6ooRFCqohVUAAAcgBsKVZapxUUuQGdKUpBJ5mExOvTn6VoxWBFz2ifIToD1jmfjWOLwoJLFiNANPIn+cx+e9RXKe+4nXnz1n5bVeog1idcmn8E9hUn0aMLvZ8QMra85H6VBxvC2tiTBHUcvjVpZsKWgO8iDB/d8MHznX5zXvG3PdGNiRPrsK2NL4hqVfCqU+JN75WOfrYrzphwuWDnSJroOFdpFVAlwEZRAYCdJgAga7c/KonCuFhwHY6Tt1jr86seJ4NGRiVEhSQdthVzX63S2WrTzTe/NdHy/P4/uLprnFcaJ9vjdljHeAfGR9SIqajgiQQQeY1FcDgrOa4EgmSAANN9NDB23qy4BxruoW5IRlDCPFBKh/I+ydRGsGJqprfDqqV7kt+eHjf5DqrpT5o62qazhrl67N2QqbDLlUPmIGRp8TeyVuA8ysS0DYe0tnWMxIEwF5ZHubzHs22O/lvMa+KWsPjLJS6XCK6t4WKNmTURAJPIwNdBNZVcfexLYsmrHcMUX7We6lq1mC2lBFps5hhaQqRMtbDCAW9qCCAau7NkIoVQAqgKANgFEADygCo968CR4FIVpWdYgQpWRowkjyHOgxje6u3U78uW1KlZHlkkWbDKGa44ds7lSEy5VdvAuUEyQCAW3NaQOcCZn5kyfrWVy4WMk9YHLUDpvtz61quXlXdgPiQKTOcrHiJGyOSuCGb/U23+o15UvirIbkoZB9rYAHy01nUnzqJX0bTzdlUZNNbcmY01iTQpSlPOBSlKAFKUoA6bhVnLaUddfXX+VS6h8Iu5rK+Ur6VMr5rrOL2ifFz4n9zarxwLHYUpSqowUpSgBSlKAFKUoAUpSgBSlKAFKUoAETWBsL7o9B0j+WlZ1VYjht/MTbv5QRswkg94X002hivWIHIR3D54ILNbYGwA+AFVXaFzCDlqfSKzGCxE63xEGIXnDAE6dSpIkjT1wxWBu3CEIEKoIuFh4izNK5QJ8IC+LnJ0FaPh0oV6qM7JLCz9n+4q6LcGkTOE3Jsr5aelb7+HDwDsDMcj8fKvMJhhbQKOX1POs7kwcsTGk7TVW6xPUSnU8Zk8P5s6ivcSkReHcMIxRcABAvXWWGwX5EzU3jNubRyXFs3BBtuVtnKRAMC54dVlZ5TVI1q+y5MuVSfEZ9o9SZmPIaUweAtZ8rXA7ifDtGUwRG+9bFqrXDO61NpJYiuLKXd5xv1yxMXLlCP67G5rV+4CReEEnRfZ3OxA1G/rWWB4cUY3HYEwdthOpJOlSrmORUzZgVEDwkHlIGmg0rH7dadP7xYdRHiAMXFkaHWSDMVQs1904ygklF9kuXbkMVUU8sk23DAFTIOoI2PwrKKq7HBLZAZWZojWVYaNMHSMsiMu3zrXd4NYXQtk30DKm7Z+UHc7VRVak8Rz+g1vHMlcUx/dqI9o7fAb1z9/EM5ljJqXjjbJJF24dFAQwUUIpWbcDQtoTJMwNqr69t4RpYVUpuOJdW1h/XoZmom5Swnse0pStkqilKUAKUpQApSlAHRcFvKbcDdd/idZqfXOcJxwttB2aAT08/hrV9cxKggbkzAGp03PwGknzHUV4HxbSyp1MnjaW6f3+praealBfA20rT9utwTnWACT4h+Hf0rVZ4tabZwDro0q3h38LQayuF9h5LpWj7fb/zE5H2l5mBz614OIW/8xOntLvMRvvOlHC+wEilYWrysJVgw6ggj6VnUEivRXlKAKzFcbCW1YoyFmdct2EaELAsBrIMAjqGU1i3aS0BOW5yPsEaEkDfTltvVk9lTuoOhGoB0aJHwMD0rOKa5Q7fUgrsPx627KAH8UxKxsVXYmd3GwMakwBVjXmQTMCdRPPXfX5Cva4k10AUpSuSRSuX7Q8WuW718K98d3hLd1BaspcTvGuX1JvsbbZUi2n4l0DGdKscd2gFl7SvkYXO5XMt63Ja7C5rdonO1vOwGboZg61Y9mnwqS3z69YIyW9KrMNx0O9tAhBuXsTZEkaHChizHyOQwKjW+1iG0LmRgGw6X1Egs3e3TaS2AN3LAeWtc+RY+nr0gLylc/wD+tbAUlyts/ZrOIVXuW1Li8jOESTqwyQY5sKlYbjj3LjJbw5YKll2Y3bagd/aN1VAOpMCDU+z2LmgLaol7hNpzLJJktu27GTsetV2G7SMwP/TMGN9sPbXvbRNy6mYuJ2VFVGYudIGkmAfX7UohC3l7phe7l81xMiE2Wvq3eaAoyLodDJiJBqfItjyQE21wSyqhRbAAKkDUxkIZYk7SPZ2PMGn/AKfteFghATT2mjxDY67GJI5nUzW3gvFLeIV3Uyi3LlpWDKVY2wviDCfAc24mqPGdr7lvGpY+zsAAUa33ilne8UKMrAZeSRpsT1ruFc3nLx/PQu6TRW6ttVY2TfNL12zyXUncR4bat2kKrlNot3UM/hNwFWgTEFSd5jlFUtWPF7ynKAzEicwLKyqSfZVwBmjaduhO9V1e28L00tPTiby28+vv82ee1Mszx2/MUpStMrClKUAKUpQApSlAClKUAKuOC21e3lYM2QsczNr94WMArBiDljoBvVPW3C4k22DD05EdDVDxDS+00uEfxdPn/fIdTZ5cs9DobPCLKmRbWYI2nRjJGvKawHA7I2TSDpJjUzJ11M7E7cql2bmZQw5gH1rJmAEkwOp0FfPW5xbTe5r8yCeBWYgJl0USpIMJ7MkHWPOsv2PZCle7VU0JEkL4didYka+LcdamqZEjUeVa79lbisjgMrAqynUEMNQR5g0Kcs7tgaUu2rTC2CFJGaPFEBSBLHQeG2QATsmm1Z38ciLmZgBOWdTrEwcs8gTWrE8HtXBDLpAWAWACqGUAAHQQ7aedeNwa0UCFPCDI1MiZkA7x4iY6mp9x9WBJOIWYzrP+odY69azVwdiD8DNQTwKzlK5IBiQGYezMTB19o/ToImWLIRQq7DbUnT4muXw9AM6UpXJIpSlAClKUAV2M4L3lx3F65b7y0lpwgtSVRrjCGdWKn71hI8q1P2YtyQr3Ldsthm7tDbicILYtguyFyuW0vhmJk6EmbalWI6m2CxF/REYKVezAFxXXE31K3b91QBhyqtic3ee1aJIhyNSYrPC9l7NtrRDXD3NjuLeZlj8Q7xgFEuBccDkM0xNW9KParcYz9F66hgrMP2etpbdFZ/HhrOGJJWQli29sEQo8RzknloNKkYHhaWmcqWOdbCnMV0GHtG0sQBqQZP0AqXSuZX2STTfMCsbgCZMqu6sL9zEK4KZkuXC05QVKlcrMsMDIJ+WdrgSBkcs7Ot432dikvc7hrCghVAVFRtFHSZJJqwpUrUWLkwwaMHgltB4LHvLty80ke1dyyFgbDKN5NaOK4O1LXRZU+PvGY/3uYEZStwCVywIA8MDUGp1VXF8aAIAVp5zsfgPKreg8229Jb5xnlyX9A750xbhJr5FTjLitcdkBCliQDEgEzGlaaUr6EtjDYpSlBApSlAClKUAKUpQApSlAClQsTxe2lxbZbxsQIAmJ2zdKm0EtNczZaxDKRDER5/lU7DY83MyXXJFxljwIAghQUkatJBOY6jN5Cq2gNU9ToqdRH3lv36oZXbKHI6DDcFKRFxyBGmsaAjYHlOnSBINa7nAzmd0vOrOcx2gsCMs8yMoVYnYbjarvhWN720G57N8R+u/zrC9j7WcozZWBA9RO+1eGlRcpyit2ue3Y1uOOEyitdnXETibugI0JykFpBIYmWjSZraOBH/5F3Y/i5xAImdRp+c1dNhzy1HlWPcnoarOdmd/sdGq2sADp8fzJP1rKt6YUnfSsLtgiluL5ga6r+K8U7ooPDqZMzOXMq6Qd5YRvsdKsKVEWk9wKg8fMSMPcPhJ5jVWgr7Pu+KflvUrB8T7wn7tlifaBBMEjwggTtziJFTa9rpyj2+oGnC386KxRkzKDlcAOsiYYAmCOk1tpSuXz2AUpXoqCTylRU4naO1xdgdSBuWHPn4G0/WtjY5AubOseRB3EgCOccqnhfYg3UqO3EbY3cAGNfw+IZl8W0kajXXTqKyXHWyYFxCRl0zD8QlefMbdaOF9gN1eM0CTsKwTEqdmB0nQg6QDOnxHqK5zHcRa4ei8h+vnWhoPD56ybS2S5sVbaq0SMbxotKqIU89Zj8qrK9pXu9PpqtPHgrWEZU5ym8sUpSrBwKUpQApSlAClKUAKj43GpaQs5gfUnoBzNSKldheCjF465euCbeFIS2DqDdOrOfh+a9KVdYqoOTG1V8csFV+z8eyd+tpLNuPCt5vE86g5RDTHKZjYE6VpxuJxFiybt23ZdNASlwoyM0ZcyOTmUyDKyCCCGjWuo/tK4Q4d7hRL9t7aIqZXa9YQN99csrBthjmB7xoiBvWPGezjgpdZbVm2iNfuXc4ZLRzKXto8SW7yLqkqQWERBINKN1m0m1u+Xrf8AM0VTW01g465giFwhbDprff8A6tXJGIMsRlDgNEjeANB5Vd1Iu9mlwePwaNeuX8Nea7kDt4VvupKuFWF1zDl1rormFtLuqDQnXKNBudeWo9asV6iMo5Xrdla+tto5aldR3FmSItyCAR4ZBOgB8/KvBZs7xb5+7+ESfQb9K785CPKZW9nMbku5SYVxGu0jb9K39p8Ec/eBfCQAT0I01+UVLNqyDEW5AzEeGQvUjp51Y8Mx1kgoXtFcpMZlPhmDoPwzI8qzLouF/tNfPk13LEI5h5ciP2fxeeyBpKeEjyGx9P5GrKqxcVYsNmQoysBGTKSykxoBvBnUdD51drjrB/xLUyFjOkhjspEyG8t6x9ZpP+jnH8L3LNUtsPmiPQit2J4jh7asz3bShIzyy+HM2UZhuJYxrWw4qzIGe3JOUDOkljsAJ38qp+zPuNKe8kGKxiri9csxmZrYEA5iyAQxhTJMQTMdaxsYu0Q+qqLbtbYtCjMoBME8oNI9ilnmTkqKVcNbtk6ZTInSDpMTpykVXYyyFbTY60i2iVaywNFeMwG5j/mtGOxotrJ3Ow/rlVFjuKNcEeyvQc/iauaLwy7VYkto9/XMTZfGG3Uvvt9uYzrPx/PatlvEKTAYEjoRXI17buFTIJB6itqf/wA9DHuzefj3Ky1b6ossd3al1OHbw5Uk51R1Yd5CtPjAPtdGjeBEIGz/AJC7rAzPHh12nr/RrH7S2viOogzrIHxrXV/T+FVQjixZffL+2Rc9RJv3WWFm9aeFdckZIIdgB3cBeehAEZt451Is2MKzhQgnkfFy5Akz09B0FU9Aa4t8Fok24trbvsn3/rIR1U1zOiTg1tEYW0CkoVkTMaaSfMCqD7O0TlP8/PYbV0WHtsyWm7xgV1YDLDgqRleQdBIOkGRVfxLENbuMBEMARoOR09I51Q8Ftdds6G8v+Hh/rzHamKlFTKw2j0PofjTuz0PofhUgcTue99B5+XmazOPZ9Cyr5weYg9dYn1PlXpnJxWWUUkyEBXrKRuCPjW+69sE5AzbwWMfMAfnXmEeWCnVSwnnzjTmDSnbLh4+F4Xfn6+DwTwrOMmile3AJMbSY+HKvKenlZORSlKkgUpSgBV//AGRXwBjLR9pcQXI/duIuU/wGqCo1rF3cJiVxVhc5jJetzHeW/L94cvgN9QUait2QaXMs6eajLc7XjnEUxV7E271028Fg1Hf5XKG9edc2QuIOVRHhBGZiAZAg8uvaq1juEJgLFk/aHy2lspmyoLbgi67+5ABMzrM9andnMNwzE4m7iWxPeG5d74Ya8VRbdzmWts0XGBmDsB13qyv8YwHD8RicQt1GuYju/ureV7mZQZC5TpmJB1jUE/Chxxj7qTbWMLD5+upoGrtbZjEcKw6nMy30b/ww6DM3oK2cc4OuJKhjChmzCPbttqyTylltmf3YjWqCxjbzYh8Ze8F917u1b0PcWjuDI/vD6iTO8CT+2bvv/wAK/pTqdPJQSfrJUtujnCNlzsmSqffEXFViz5PavZzdt3SJ/Bcd2y85GulL3Y5SRlcqoFsBcvIILN7Wfx2VVPLU61r/AGzd9/8AhX9Kftm77/8ACv6U32di/ORu4l2ae+xL3hqlxYFtgALlh7JAHeZY8YbUSSIkCAMsf2WW5nhgmd7j6Jyezbt5TBEibcnaZI03qP8Atm77/wDCv6U/bN33/wCFf0o8hkeciTb7MAZjmGZggJyudVxJvsQbjs3i0BE7ifKsbvZxzh+4F5VtxcXS2wLBwQGuFbgzOszOikySp0jR+2bvv/wr+lP2zd9/+Ff0qHpsrDJV2Do7nZAOmjhS32lpNsGTicVbxK5oYSFNsA66zOlY47sazpkW8EDXb114tsJa7eW6pBVwZXLlGbMIO2gqu4Z2puqwFxwUOhJAlR5QK6lMYSAQ0g7ERFee1cZaaWJ/k+hdrsVi2Ka/2IBnLdgi6WQEOFW0UuKtn7u4rZVN66QQw9qIIqTa7K5ci51NtL63wpQkyihVGZnOgA5gmdZqx+1N1+gp9qbr9BVP2lfEbghcG7OGw5JuB1Fs20ATKQpvNdGY5jmPijQAaTGtZcSPi+X51L+0t1+gqLesZjM61W1NnmRwiUcv2gU5lPKPrOv5VVVadoLh7zIdlE/7qq69j4XGUdJBS7f4ZF+PMeDeuBcrmAkRPL3sug3meXTWsThX9xvQ0t4x1EBiBW/DXnbTvIygkTGnKATtp/WtX90L2ZoODf3G9D1j+dPsr+6fT+uhqx7t9vtC6Tz9I9B8J+NRb2JuI5AuSRGojkJHpJ+BqFJslxSI93DMollI1jUc611su4lmADMSBt9f1Na66Wepy8dC64FjJHdnkCR66j61hxxwbiIVcaA58v3cMxBUNOrjLJEaAg86qVaDI3FSMbj2ukTAjkKxn4a461aivk85+f75LKuzU4M3tw5CRlurvzK82gfwkE+c9Kx/Zy/5yAab9D/wD9NpqDStjD7lfK7G3EWMhAzBpE6cvKrC1jbIKkhpVQNABqAByOus6neaqhU25gRbuqLklCR4gcuh3Oxgj50qyUMqub3ae3fv/h1HPNG23dw59pDMkmJA3BA9o+Y+fKsSbI3Ro5EdMux8UFp1nQeWumHGO670mwCEIB16kTEQI+GtREcQ3mBHxzA/yBqcPCaz8gb3xsTL92wSMqMB4pkk7jw6TqAY5g17bu2PFKP7Xh1nSdtCPzPnUJbciRqRuPLrWNdpJ7JkZfYzvlczZZCycs7xOk/KsKUrs4FKUoAi4nhlq4Ze2jHqVE+tbMLg7dr+7toh6qoB9d68pQdcTxjJvpSlByKUpQApSlAClKUAKtuBcX7psjSUJ/2k8x5daUpGophdW4TWx3CTi8o6ylKV8+NoUpSgDju0Lf8AUP8A+I/hFV1KV7/SLFEP/K+xjWfjfzFeV7SrIs8pXtKAFKUoAUpSgBSlKAMrTgMCRIBmKtsTjxeTIoObczyy6zI/rWlKz9bRCS89/ihuh1U2vd6MirxGJDIDAjluEya6a/18a9t8SXWbYOpOsH8MAbCBMfIDfevaVcilKKZw5NMg27hUgg6jWaxNKV3hZycilKVJB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8220" b="25635"/>
          <a:stretch/>
        </p:blipFill>
        <p:spPr bwMode="auto">
          <a:xfrm>
            <a:off x="5292080" y="1484784"/>
            <a:ext cx="3456384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187984" y="1268760"/>
            <a:ext cx="4525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uk-UA" sz="2400" b="1" dirty="0">
                <a:solidFill>
                  <a:srgbClr val="C00000"/>
                </a:solidFill>
                <a:latin typeface="Calibri" pitchFamily="34" charset="0"/>
              </a:rPr>
              <a:t>16 вересня 2012 р. </a:t>
            </a:r>
          </a:p>
          <a:p>
            <a:pPr marL="285750" indent="-285750"/>
            <a:r>
              <a:rPr lang="uk-UA" sz="2400" dirty="0">
                <a:solidFill>
                  <a:srgbClr val="002060"/>
                </a:solidFill>
                <a:latin typeface="Calibri" pitchFamily="34" charset="0"/>
              </a:rPr>
              <a:t>Тиждень вступних </a:t>
            </a:r>
            <a:r>
              <a:rPr lang="uk-UA" sz="2400" dirty="0" err="1" smtClean="0">
                <a:solidFill>
                  <a:srgbClr val="002060"/>
                </a:solidFill>
                <a:latin typeface="Calibri" pitchFamily="34" charset="0"/>
              </a:rPr>
              <a:t>воркшопів</a:t>
            </a:r>
            <a:endParaRPr lang="uk-UA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4713776" y="3429000"/>
            <a:ext cx="44302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</a:rPr>
              <a:t>Програма передбачає написати :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власне дослідження</a:t>
            </a:r>
            <a:b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(так-зване 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case study</a:t>
            </a: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);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</a:rPr>
              <a:t>звіт про результати дослідження та можливості використання досвіду у вузах України.</a:t>
            </a:r>
            <a:endParaRPr lang="uk-UA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11542252"/>
              </p:ext>
            </p:extLst>
          </p:nvPr>
        </p:nvGraphicFramePr>
        <p:xfrm>
          <a:off x="71563" y="2171765"/>
          <a:ext cx="4572445" cy="451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51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Східний</a:t>
            </a:r>
            <a:r>
              <a:rPr lang="en-US" dirty="0"/>
              <a:t> </a:t>
            </a:r>
            <a:r>
              <a:rPr lang="en-US" dirty="0" err="1"/>
              <a:t>Університет</a:t>
            </a:r>
            <a:r>
              <a:rPr lang="en-US" dirty="0"/>
              <a:t> </a:t>
            </a:r>
            <a:r>
              <a:rPr lang="en-US" dirty="0" err="1" smtClean="0"/>
              <a:t>Вашингтону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(Eastern </a:t>
            </a:r>
            <a:r>
              <a:rPr lang="en-US" dirty="0"/>
              <a:t>Washington University) </a:t>
            </a:r>
            <a:endParaRPr lang="ru-RU" dirty="0"/>
          </a:p>
        </p:txBody>
      </p:sp>
      <p:pic>
        <p:nvPicPr>
          <p:cNvPr id="2056" name="Picture 2" descr="D:\$Marysichka$\всяке\шефу\Diary\ImaGeS\EWU\emblem\XY8S9BE2R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709" y="2063595"/>
            <a:ext cx="2160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16380809"/>
              </p:ext>
            </p:extLst>
          </p:nvPr>
        </p:nvGraphicFramePr>
        <p:xfrm>
          <a:off x="323528" y="1397000"/>
          <a:ext cx="6120680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60253" y="3635732"/>
            <a:ext cx="8081989" cy="3131381"/>
            <a:chOff x="467544" y="2399295"/>
            <a:chExt cx="8081989" cy="3131381"/>
          </a:xfrm>
        </p:grpSpPr>
        <p:sp>
          <p:nvSpPr>
            <p:cNvPr id="10" name="TextBox 9"/>
            <p:cNvSpPr txBox="1"/>
            <p:nvPr/>
          </p:nvSpPr>
          <p:spPr>
            <a:xfrm>
              <a:off x="3807625" y="2975359"/>
              <a:ext cx="1368152" cy="40862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Президент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4654" y="4503762"/>
              <a:ext cx="1504879" cy="715089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Директор</a:t>
              </a:r>
            </a:p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ВІТ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89333" y="4509120"/>
              <a:ext cx="1504879" cy="715089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Проректор з розвитку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28809" y="4509120"/>
              <a:ext cx="1490260" cy="1021556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Проректор зі </a:t>
              </a:r>
              <a:r>
                <a:rPr lang="uk-UA" dirty="0" err="1" smtClean="0">
                  <a:solidFill>
                    <a:srgbClr val="002060"/>
                  </a:solidFill>
                </a:rPr>
                <a:t>студ</a:t>
              </a:r>
              <a:r>
                <a:rPr lang="uk-UA" dirty="0" smtClean="0">
                  <a:solidFill>
                    <a:srgbClr val="002060"/>
                  </a:solidFill>
                </a:rPr>
                <a:t>. </a:t>
              </a:r>
              <a:r>
                <a:rPr lang="uk-UA" dirty="0" smtClean="0">
                  <a:solidFill>
                    <a:srgbClr val="002060"/>
                  </a:solidFill>
                </a:rPr>
                <a:t>питань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54901" y="4503762"/>
              <a:ext cx="1504879" cy="715089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Проректор з фінансів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544" y="4509120"/>
              <a:ext cx="1515507" cy="1021556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Проректор з академічних питань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3894" y="3263391"/>
              <a:ext cx="1296144" cy="40862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Директор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66923" y="3263391"/>
              <a:ext cx="1470292" cy="40862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Заступники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13894" y="3760517"/>
              <a:ext cx="1296143" cy="40862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Директор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03649" y="3767447"/>
              <a:ext cx="1296144" cy="40862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rgbClr val="002060"/>
                  </a:solidFill>
                </a:rPr>
                <a:t>Директор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47585" y="2399295"/>
              <a:ext cx="2088232" cy="40862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>
                  <a:solidFill>
                    <a:srgbClr val="C00000"/>
                  </a:solidFill>
                </a:rPr>
                <a:t>Опікунська рада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491701" y="2807918"/>
              <a:ext cx="0" cy="16744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491701" y="3383982"/>
              <a:ext cx="15640" cy="11197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4507342" y="3448057"/>
              <a:ext cx="1806552" cy="196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endCxn id="17" idx="3"/>
            </p:cNvCxnSpPr>
            <p:nvPr/>
          </p:nvCxnSpPr>
          <p:spPr>
            <a:xfrm flipH="1">
              <a:off x="2737215" y="3448057"/>
              <a:ext cx="1769129" cy="196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4507342" y="3940487"/>
              <a:ext cx="18065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2699792" y="3945183"/>
              <a:ext cx="18065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1225297" y="4293096"/>
              <a:ext cx="328104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4501248" y="4291720"/>
              <a:ext cx="328104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225298" y="4293096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2873939" y="4291720"/>
              <a:ext cx="1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4506343" y="4291720"/>
              <a:ext cx="1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6141772" y="4293855"/>
              <a:ext cx="1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7782294" y="4293855"/>
              <a:ext cx="1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8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Наукові консультанти </a:t>
            </a:r>
          </a:p>
        </p:txBody>
      </p:sp>
      <p:pic>
        <p:nvPicPr>
          <p:cNvPr id="4" name="Picture 8" descr="C:\Users\1\Desktop\case\Cath Dixon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336036" y="3955555"/>
            <a:ext cx="1787692" cy="2212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" name="Picture 9" descr="C:\Users\1\Desktop\case\G.Pratt.jpg"/>
          <p:cNvPicPr>
            <a:picLocks noChangeAspect="1" noChangeArrowheads="1"/>
          </p:cNvPicPr>
          <p:nvPr/>
        </p:nvPicPr>
        <p:blipFill rotWithShape="1">
          <a:blip r:embed="rId4" cstate="screen">
            <a:extLst/>
          </a:blip>
          <a:srcRect/>
          <a:stretch/>
        </p:blipFill>
        <p:spPr bwMode="auto">
          <a:xfrm>
            <a:off x="291186" y="1566480"/>
            <a:ext cx="1832542" cy="2257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267744" y="1905000"/>
            <a:ext cx="54726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smtClean="0">
                <a:solidFill>
                  <a:srgbClr val="800000"/>
                </a:solidFill>
                <a:latin typeface="Calibri" pitchFamily="34" charset="0"/>
              </a:rPr>
              <a:t>Доктор Гарі Л. Пратт</a:t>
            </a:r>
          </a:p>
          <a:p>
            <a:r>
              <a:rPr lang="uk-UA" i="1" smtClean="0">
                <a:solidFill>
                  <a:srgbClr val="10253F"/>
                </a:solidFill>
                <a:latin typeface="Calibri" pitchFamily="34" charset="0"/>
              </a:rPr>
              <a:t>Директор Відділу інформаційних технологій</a:t>
            </a:r>
            <a:endParaRPr lang="uk-UA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0148" y="5055394"/>
            <a:ext cx="5760244" cy="67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smtClean="0">
                <a:solidFill>
                  <a:srgbClr val="800000"/>
                </a:solidFill>
                <a:latin typeface="+mn-lt"/>
              </a:rPr>
              <a:t>Катерина Діксон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Виконавчий директор відділу глобальних ініціатив</a:t>
            </a:r>
            <a:endParaRPr lang="uk-UA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3" descr="C:\Users\maxmar1\Desktop\Diary\ото\Eastern Washington University_files\188_25039397040_2730_n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300192" y="2772220"/>
            <a:ext cx="2366667" cy="2366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8434" name="Picture 2" descr="D:\$Marysichka$\всяке\шефу\Diary\ImaGeS\EWU\emblem\EWU_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63488"/>
            <a:ext cx="3322712" cy="11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Фокус дослідження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15841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dirty="0" smtClean="0">
                <a:solidFill>
                  <a:srgbClr val="C00000"/>
                </a:solidFill>
              </a:rPr>
              <a:t>Дослідження присвячене </a:t>
            </a:r>
            <a:r>
              <a:rPr lang="uk-UA" dirty="0"/>
              <a:t>вивченню американського досвіду управління ІТ активами університету в контексті синхронізації управління іншими  ключовими активами. </a:t>
            </a:r>
            <a:endParaRPr lang="uk-UA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00910977"/>
              </p:ext>
            </p:extLst>
          </p:nvPr>
        </p:nvGraphicFramePr>
        <p:xfrm>
          <a:off x="395536" y="2780928"/>
          <a:ext cx="842493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D:\Шаблоны Photoshop\fjjrrj\0000zgg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1872208" cy="187220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1\Desktop\diary\SAM_1670.jpg"/>
          <p:cNvPicPr>
            <a:picLocks noChangeAspect="1" noChangeArrowheads="1"/>
          </p:cNvPicPr>
          <p:nvPr/>
        </p:nvPicPr>
        <p:blipFill rotWithShape="1">
          <a:blip r:embed="rId3"/>
          <a:srcRect r="15093"/>
          <a:stretch/>
        </p:blipFill>
        <p:spPr bwMode="auto">
          <a:xfrm>
            <a:off x="4139952" y="4509233"/>
            <a:ext cx="244475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Проведені зустрічі</a:t>
            </a:r>
            <a:endParaRPr lang="ru-RU" smtClean="0"/>
          </a:p>
        </p:txBody>
      </p:sp>
      <p:pic>
        <p:nvPicPr>
          <p:cNvPr id="6" name="Picture 2" descr="SAM_16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54" y="1554162"/>
            <a:ext cx="2701925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17" descr="Garry 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3216275"/>
            <a:ext cx="24003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5450" y="1619250"/>
            <a:ext cx="2068512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8184" y="1589477"/>
            <a:ext cx="2754313" cy="206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/>
          <a:srcRect/>
          <a:stretch/>
        </p:blipFill>
        <p:spPr bwMode="auto">
          <a:xfrm>
            <a:off x="3747513" y="3141660"/>
            <a:ext cx="2160587" cy="184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10" descr="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6316" y="4636243"/>
            <a:ext cx="2157412" cy="190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0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32519" y="3089274"/>
            <a:ext cx="2736850" cy="205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6831162" y="5861744"/>
            <a:ext cx="228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 і багато інших…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Методи збору інформації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3044" y="1628800"/>
            <a:ext cx="691276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10" descr="http://peregovorshiki.ru/wp-content/uploads/2011/10/guy-with-hand-to-ear2-300x29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225" y="4038600"/>
            <a:ext cx="2857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trackerplus.ru/images/article/nabljudenie-za-detmi.pn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2411760" y="4663248"/>
            <a:ext cx="1656184" cy="1926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7" name="Picture 14" descr="http://shelvin.ru/wp-content/uploads/2011/05/78530804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4283968" y="4024603"/>
            <a:ext cx="2232248" cy="1712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8" name="Picture 16" descr="http://rabota.vsocorp.com/wp-content/uploads/2009/08/internet-oprosi-rabota-doma-300x245.jpg"/>
          <p:cNvPicPr>
            <a:picLocks noChangeAspect="1" noChangeArrowheads="1"/>
          </p:cNvPicPr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6845697" y="2060848"/>
            <a:ext cx="1972102" cy="161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9" name="Picture 18" descr="http://www.okb1.ru/gallery/otdel/Old-Books.jpg"/>
          <p:cNvPicPr>
            <a:picLocks noChangeAspect="1" noChangeArrowheads="1"/>
          </p:cNvPicPr>
          <p:nvPr/>
        </p:nvPicPr>
        <p:blipFill>
          <a:blip r:embed="rId7" cstate="screen">
            <a:extLst/>
          </a:blip>
          <a:srcRect/>
          <a:stretch>
            <a:fillRect/>
          </a:stretch>
        </p:blipFill>
        <p:spPr bwMode="auto">
          <a:xfrm>
            <a:off x="237600" y="5077587"/>
            <a:ext cx="1886127" cy="120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417061" y="1628800"/>
            <a:ext cx="67687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uk-UA" sz="2000" b="1" smtClean="0">
                <a:solidFill>
                  <a:srgbClr val="C00000"/>
                </a:solidFill>
              </a:rPr>
              <a:t>Порівнювання </a:t>
            </a:r>
            <a:r>
              <a:rPr lang="uk-UA" sz="2000" smtClean="0">
                <a:solidFill>
                  <a:schemeClr val="tx2">
                    <a:lumMod val="50000"/>
                  </a:schemeClr>
                </a:solidFill>
              </a:rPr>
              <a:t>– порівняльна таблиця ІКТ-інфраструктур СУВ та ХДУ була заповнена спільно з доктором Гарі Л. Праттом ;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uk-UA" sz="2000" b="1" smtClean="0">
                <a:solidFill>
                  <a:srgbClr val="C00000"/>
                </a:solidFill>
              </a:rPr>
              <a:t>Спостереження;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uk-UA" sz="2000" b="1" smtClean="0">
                <a:solidFill>
                  <a:srgbClr val="C00000"/>
                </a:solidFill>
              </a:rPr>
              <a:t>Проведення інтерв’ю</a:t>
            </a:r>
            <a:r>
              <a:rPr lang="uk-UA" sz="200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uk-UA" sz="2000" b="1" smtClean="0">
                <a:solidFill>
                  <a:srgbClr val="C00000"/>
                </a:solidFill>
              </a:rPr>
              <a:t>Професійне опитування </a:t>
            </a:r>
            <a:r>
              <a:rPr lang="uk-UA" sz="2000" smtClean="0">
                <a:solidFill>
                  <a:schemeClr val="tx2">
                    <a:lumMod val="50000"/>
                  </a:schemeClr>
                </a:solidFill>
              </a:rPr>
              <a:t>– розроблено шаблони анкет, розповсюджено серед менеджерів СУВ, адміністраторів ХДУ;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uk-UA" sz="2000" b="1" smtClean="0">
                <a:solidFill>
                  <a:srgbClr val="C00000"/>
                </a:solidFill>
              </a:rPr>
              <a:t>Робота в бібліотеці</a:t>
            </a:r>
            <a:r>
              <a:rPr lang="uk-UA" sz="200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sz="20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Висновки</a:t>
            </a:r>
            <a:endParaRPr lang="ru-RU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83938174"/>
              </p:ext>
            </p:extLst>
          </p:nvPr>
        </p:nvGraphicFramePr>
        <p:xfrm>
          <a:off x="251520" y="1397000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48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Книга</a:t>
            </a:r>
            <a:endParaRPr lang="ru-RU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5389979" cy="340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412776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v"/>
              <a:defRPr/>
            </a:pPr>
            <a:r>
              <a:rPr lang="uk-UA" sz="2000" smtClean="0">
                <a:solidFill>
                  <a:schemeClr val="tx2">
                    <a:lumMod val="50000"/>
                  </a:schemeClr>
                </a:solidFill>
              </a:rPr>
              <a:t>Результатом дослідження стала книга під назвою </a:t>
            </a:r>
            <a:r>
              <a:rPr lang="uk-UA" sz="2000" b="1" smtClean="0">
                <a:solidFill>
                  <a:srgbClr val="C00000"/>
                </a:solidFill>
              </a:rPr>
              <a:t>"Моє ситуаційне дослідження "Управління ІТ-активами університету в контексті синхронізації управління іншими ключовими активами університету", або як виконувати проектні дослідження", </a:t>
            </a:r>
            <a:r>
              <a:rPr lang="uk-UA" sz="2000" smtClean="0">
                <a:solidFill>
                  <a:schemeClr val="tx2">
                    <a:lumMod val="50000"/>
                  </a:schemeClr>
                </a:solidFill>
              </a:rPr>
              <a:t>яка вийшла друком англійською та українською мовами".</a:t>
            </a:r>
            <a:endParaRPr lang="uk-UA" sz="20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1018</Words>
  <Application>Microsoft Office PowerPoint</Application>
  <PresentationFormat>Экран (4:3)</PresentationFormat>
  <Paragraphs>111</Paragraphs>
  <Slides>15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Thème Office</vt:lpstr>
      <vt:lpstr>Документ</vt:lpstr>
      <vt:lpstr>Презентация PowerPoint</vt:lpstr>
      <vt:lpstr>Програма підтримки адміністрування університетів, організована Радою міжнародних наукових досліджень та обмінів </vt:lpstr>
      <vt:lpstr>Східний Університет Вашингтону (Eastern Washington University) </vt:lpstr>
      <vt:lpstr>Наукові консультанти </vt:lpstr>
      <vt:lpstr>Фокус дослідження</vt:lpstr>
      <vt:lpstr>Проведені зустрічі</vt:lpstr>
      <vt:lpstr>Методи збору інформації</vt:lpstr>
      <vt:lpstr>Висновки</vt:lpstr>
      <vt:lpstr>Книга</vt:lpstr>
      <vt:lpstr>Результати</vt:lpstr>
      <vt:lpstr>Стратегія розвитку</vt:lpstr>
      <vt:lpstr>Меморандум про взаєморозуміння</vt:lpstr>
      <vt:lpstr>Напрями співпраці СУВ та ХДУ</vt:lpstr>
      <vt:lpstr>Спільний проект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yulazarenko</cp:lastModifiedBy>
  <cp:revision>31</cp:revision>
  <dcterms:created xsi:type="dcterms:W3CDTF">2008-03-05T16:02:59Z</dcterms:created>
  <dcterms:modified xsi:type="dcterms:W3CDTF">2012-11-23T09:36:46Z</dcterms:modified>
</cp:coreProperties>
</file>